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305" r:id="rId5"/>
    <p:sldId id="306" r:id="rId6"/>
    <p:sldId id="307" r:id="rId7"/>
    <p:sldId id="308" r:id="rId8"/>
    <p:sldId id="309" r:id="rId9"/>
    <p:sldId id="310" r:id="rId10"/>
    <p:sldId id="311" r:id="rId11"/>
    <p:sldId id="312" r:id="rId12"/>
    <p:sldId id="313" r:id="rId13"/>
    <p:sldId id="314" r:id="rId14"/>
    <p:sldId id="316" r:id="rId15"/>
    <p:sldId id="319" r:id="rId16"/>
    <p:sldId id="31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orient="horz" pos="3792" userDrawn="1">
          <p15:clr>
            <a:srgbClr val="A4A3A4"/>
          </p15:clr>
        </p15:guide>
        <p15:guide id="3" pos="528" userDrawn="1">
          <p15:clr>
            <a:srgbClr val="A4A3A4"/>
          </p15:clr>
        </p15:guide>
        <p15:guide id="4" pos="7128" userDrawn="1">
          <p15:clr>
            <a:srgbClr val="A4A3A4"/>
          </p15:clr>
        </p15:guide>
        <p15:guide id="5" orient="horz" pos="2808" userDrawn="1">
          <p15:clr>
            <a:srgbClr val="A4A3A4"/>
          </p15:clr>
        </p15:guide>
        <p15:guide id="6" pos="2976" userDrawn="1">
          <p15:clr>
            <a:srgbClr val="A4A3A4"/>
          </p15:clr>
        </p15:guide>
        <p15:guide id="7" orient="horz" pos="9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D6476A-C891-02C7-789F-2880EE441636}" v="1020" dt="2025-05-09T15:07:51.121"/>
    <p1510:client id="{D6EF7348-0C6A-27E7-79E0-2FEC2C8F53EA}" v="886" dt="2025-05-08T14:38:34.015"/>
  </p1510:revLst>
</p1510:revInfo>
</file>

<file path=ppt/tableStyles.xml><?xml version="1.0" encoding="utf-8"?>
<a:tblStyleLst xmlns:a="http://schemas.openxmlformats.org/drawingml/2006/main" def="{68D230F3-CF80-4859-8CE7-A43EE81993B5}">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77"/>
    <p:restoredTop sz="94682"/>
  </p:normalViewPr>
  <p:slideViewPr>
    <p:cSldViewPr snapToGrid="0">
      <p:cViewPr>
        <p:scale>
          <a:sx n="100" d="100"/>
          <a:sy n="100" d="100"/>
        </p:scale>
        <p:origin x="-312" y="-768"/>
      </p:cViewPr>
      <p:guideLst>
        <p:guide orient="horz" pos="3792"/>
        <p:guide pos="528"/>
        <p:guide pos="7128"/>
        <p:guide orient="horz" pos="2808"/>
        <p:guide pos="2976"/>
        <p:guide orient="horz" pos="96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EODOSOPOULOS PANAGIOTIS" userId="S::ptheodosopoulos22b@amcstudent.edu.gr::a8ce4f98-b33a-4a48-9cad-29c3f01f9a67" providerId="AD" clId="Web-{D6EF7348-0C6A-27E7-79E0-2FEC2C8F53EA}"/>
    <pc:docChg chg="modSld">
      <pc:chgData name="THEODOSOPOULOS PANAGIOTIS" userId="S::ptheodosopoulos22b@amcstudent.edu.gr::a8ce4f98-b33a-4a48-9cad-29c3f01f9a67" providerId="AD" clId="Web-{D6EF7348-0C6A-27E7-79E0-2FEC2C8F53EA}" dt="2025-05-08T14:38:34.015" v="880" actId="1076"/>
      <pc:docMkLst>
        <pc:docMk/>
      </pc:docMkLst>
      <pc:sldChg chg="modSp">
        <pc:chgData name="THEODOSOPOULOS PANAGIOTIS" userId="S::ptheodosopoulos22b@amcstudent.edu.gr::a8ce4f98-b33a-4a48-9cad-29c3f01f9a67" providerId="AD" clId="Web-{D6EF7348-0C6A-27E7-79E0-2FEC2C8F53EA}" dt="2025-05-08T10:46:42.575" v="37" actId="20577"/>
        <pc:sldMkLst>
          <pc:docMk/>
          <pc:sldMk cId="1516999600" sldId="305"/>
        </pc:sldMkLst>
        <pc:spChg chg="mod">
          <ac:chgData name="THEODOSOPOULOS PANAGIOTIS" userId="S::ptheodosopoulos22b@amcstudent.edu.gr::a8ce4f98-b33a-4a48-9cad-29c3f01f9a67" providerId="AD" clId="Web-{D6EF7348-0C6A-27E7-79E0-2FEC2C8F53EA}" dt="2025-05-08T10:45:03.068" v="4" actId="20577"/>
          <ac:spMkLst>
            <pc:docMk/>
            <pc:sldMk cId="1516999600" sldId="305"/>
            <ac:spMk id="2" creationId="{C66F917E-922A-1054-6306-D37C378F1165}"/>
          </ac:spMkLst>
        </pc:spChg>
        <pc:spChg chg="mod">
          <ac:chgData name="THEODOSOPOULOS PANAGIOTIS" userId="S::ptheodosopoulos22b@amcstudent.edu.gr::a8ce4f98-b33a-4a48-9cad-29c3f01f9a67" providerId="AD" clId="Web-{D6EF7348-0C6A-27E7-79E0-2FEC2C8F53EA}" dt="2025-05-08T10:46:42.575" v="37" actId="20577"/>
          <ac:spMkLst>
            <pc:docMk/>
            <pc:sldMk cId="1516999600" sldId="305"/>
            <ac:spMk id="3" creationId="{1C3D50B0-02F8-A1E6-8A67-C0B7034A4743}"/>
          </ac:spMkLst>
        </pc:spChg>
      </pc:sldChg>
      <pc:sldChg chg="modSp">
        <pc:chgData name="THEODOSOPOULOS PANAGIOTIS" userId="S::ptheodosopoulos22b@amcstudent.edu.gr::a8ce4f98-b33a-4a48-9cad-29c3f01f9a67" providerId="AD" clId="Web-{D6EF7348-0C6A-27E7-79E0-2FEC2C8F53EA}" dt="2025-05-08T10:49:42.229" v="106" actId="20577"/>
        <pc:sldMkLst>
          <pc:docMk/>
          <pc:sldMk cId="4132634631" sldId="306"/>
        </pc:sldMkLst>
        <pc:spChg chg="mod">
          <ac:chgData name="THEODOSOPOULOS PANAGIOTIS" userId="S::ptheodosopoulos22b@amcstudent.edu.gr::a8ce4f98-b33a-4a48-9cad-29c3f01f9a67" providerId="AD" clId="Web-{D6EF7348-0C6A-27E7-79E0-2FEC2C8F53EA}" dt="2025-05-08T10:48:14.379" v="55" actId="20577"/>
          <ac:spMkLst>
            <pc:docMk/>
            <pc:sldMk cId="4132634631" sldId="306"/>
            <ac:spMk id="2" creationId="{6576923F-2B95-8D5A-8578-DBC0FC0DCEA8}"/>
          </ac:spMkLst>
        </pc:spChg>
        <pc:spChg chg="mod">
          <ac:chgData name="THEODOSOPOULOS PANAGIOTIS" userId="S::ptheodosopoulos22b@amcstudent.edu.gr::a8ce4f98-b33a-4a48-9cad-29c3f01f9a67" providerId="AD" clId="Web-{D6EF7348-0C6A-27E7-79E0-2FEC2C8F53EA}" dt="2025-05-08T10:49:42.229" v="106" actId="20577"/>
          <ac:spMkLst>
            <pc:docMk/>
            <pc:sldMk cId="4132634631" sldId="306"/>
            <ac:spMk id="5" creationId="{DFFF7AA9-7C16-A939-67C8-DF700FEF7D83}"/>
          </ac:spMkLst>
        </pc:spChg>
      </pc:sldChg>
      <pc:sldChg chg="addSp delSp modSp">
        <pc:chgData name="THEODOSOPOULOS PANAGIOTIS" userId="S::ptheodosopoulos22b@amcstudent.edu.gr::a8ce4f98-b33a-4a48-9cad-29c3f01f9a67" providerId="AD" clId="Web-{D6EF7348-0C6A-27E7-79E0-2FEC2C8F53EA}" dt="2025-05-08T10:53:02.462" v="157" actId="20577"/>
        <pc:sldMkLst>
          <pc:docMk/>
          <pc:sldMk cId="1746520911" sldId="307"/>
        </pc:sldMkLst>
        <pc:spChg chg="mod">
          <ac:chgData name="THEODOSOPOULOS PANAGIOTIS" userId="S::ptheodosopoulos22b@amcstudent.edu.gr::a8ce4f98-b33a-4a48-9cad-29c3f01f9a67" providerId="AD" clId="Web-{D6EF7348-0C6A-27E7-79E0-2FEC2C8F53EA}" dt="2025-05-08T10:50:47.296" v="126" actId="20577"/>
          <ac:spMkLst>
            <pc:docMk/>
            <pc:sldMk cId="1746520911" sldId="307"/>
            <ac:spMk id="3" creationId="{D1F36F11-A50A-4347-9430-9522EAFCAB77}"/>
          </ac:spMkLst>
        </pc:spChg>
        <pc:spChg chg="mod">
          <ac:chgData name="THEODOSOPOULOS PANAGIOTIS" userId="S::ptheodosopoulos22b@amcstudent.edu.gr::a8ce4f98-b33a-4a48-9cad-29c3f01f9a67" providerId="AD" clId="Web-{D6EF7348-0C6A-27E7-79E0-2FEC2C8F53EA}" dt="2025-05-08T10:51:01.766" v="131" actId="20577"/>
          <ac:spMkLst>
            <pc:docMk/>
            <pc:sldMk cId="1746520911" sldId="307"/>
            <ac:spMk id="4" creationId="{9A1E0E93-C6B0-0C8B-16D2-354982229DB1}"/>
          </ac:spMkLst>
        </pc:spChg>
        <pc:spChg chg="add del mod">
          <ac:chgData name="THEODOSOPOULOS PANAGIOTIS" userId="S::ptheodosopoulos22b@amcstudent.edu.gr::a8ce4f98-b33a-4a48-9cad-29c3f01f9a67" providerId="AD" clId="Web-{D6EF7348-0C6A-27E7-79E0-2FEC2C8F53EA}" dt="2025-05-08T10:50:20.763" v="111"/>
          <ac:spMkLst>
            <pc:docMk/>
            <pc:sldMk cId="1746520911" sldId="307"/>
            <ac:spMk id="6" creationId="{28A55A2E-282B-6E5C-4A67-8EEB63A104B6}"/>
          </ac:spMkLst>
        </pc:spChg>
        <pc:spChg chg="add mod">
          <ac:chgData name="THEODOSOPOULOS PANAGIOTIS" userId="S::ptheodosopoulos22b@amcstudent.edu.gr::a8ce4f98-b33a-4a48-9cad-29c3f01f9a67" providerId="AD" clId="Web-{D6EF7348-0C6A-27E7-79E0-2FEC2C8F53EA}" dt="2025-05-08T10:53:02.462" v="157" actId="20577"/>
          <ac:spMkLst>
            <pc:docMk/>
            <pc:sldMk cId="1746520911" sldId="307"/>
            <ac:spMk id="8" creationId="{A47D8B96-5A06-F4A0-C17F-7C7AD32CBC58}"/>
          </ac:spMkLst>
        </pc:spChg>
        <pc:picChg chg="del mod">
          <ac:chgData name="THEODOSOPOULOS PANAGIOTIS" userId="S::ptheodosopoulos22b@amcstudent.edu.gr::a8ce4f98-b33a-4a48-9cad-29c3f01f9a67" providerId="AD" clId="Web-{D6EF7348-0C6A-27E7-79E0-2FEC2C8F53EA}" dt="2025-05-08T10:50:13.747" v="108"/>
          <ac:picMkLst>
            <pc:docMk/>
            <pc:sldMk cId="1746520911" sldId="307"/>
            <ac:picMk id="5" creationId="{7D207226-A30E-B460-3601-8BA75215004A}"/>
          </ac:picMkLst>
        </pc:picChg>
      </pc:sldChg>
      <pc:sldChg chg="modSp">
        <pc:chgData name="THEODOSOPOULOS PANAGIOTIS" userId="S::ptheodosopoulos22b@amcstudent.edu.gr::a8ce4f98-b33a-4a48-9cad-29c3f01f9a67" providerId="AD" clId="Web-{D6EF7348-0C6A-27E7-79E0-2FEC2C8F53EA}" dt="2025-05-08T13:14:17.029" v="451" actId="20577"/>
        <pc:sldMkLst>
          <pc:docMk/>
          <pc:sldMk cId="3688475074" sldId="308"/>
        </pc:sldMkLst>
        <pc:spChg chg="mod">
          <ac:chgData name="THEODOSOPOULOS PANAGIOTIS" userId="S::ptheodosopoulos22b@amcstudent.edu.gr::a8ce4f98-b33a-4a48-9cad-29c3f01f9a67" providerId="AD" clId="Web-{D6EF7348-0C6A-27E7-79E0-2FEC2C8F53EA}" dt="2025-05-08T10:53:58.388" v="168" actId="20577"/>
          <ac:spMkLst>
            <pc:docMk/>
            <pc:sldMk cId="3688475074" sldId="308"/>
            <ac:spMk id="2" creationId="{A4A34DAF-F207-3061-24D6-6AFF552418DC}"/>
          </ac:spMkLst>
        </pc:spChg>
        <pc:spChg chg="mod">
          <ac:chgData name="THEODOSOPOULOS PANAGIOTIS" userId="S::ptheodosopoulos22b@amcstudent.edu.gr::a8ce4f98-b33a-4a48-9cad-29c3f01f9a67" providerId="AD" clId="Web-{D6EF7348-0C6A-27E7-79E0-2FEC2C8F53EA}" dt="2025-05-08T13:14:17.029" v="451" actId="20577"/>
          <ac:spMkLst>
            <pc:docMk/>
            <pc:sldMk cId="3688475074" sldId="308"/>
            <ac:spMk id="5" creationId="{8A94AC61-4F6E-98E2-D42B-F2114BBA120D}"/>
          </ac:spMkLst>
        </pc:spChg>
      </pc:sldChg>
      <pc:sldChg chg="addSp delSp modSp">
        <pc:chgData name="THEODOSOPOULOS PANAGIOTIS" userId="S::ptheodosopoulos22b@amcstudent.edu.gr::a8ce4f98-b33a-4a48-9cad-29c3f01f9a67" providerId="AD" clId="Web-{D6EF7348-0C6A-27E7-79E0-2FEC2C8F53EA}" dt="2025-05-08T13:23:11.796" v="533" actId="14100"/>
        <pc:sldMkLst>
          <pc:docMk/>
          <pc:sldMk cId="1709180446" sldId="309"/>
        </pc:sldMkLst>
        <pc:spChg chg="mod">
          <ac:chgData name="THEODOSOPOULOS PANAGIOTIS" userId="S::ptheodosopoulos22b@amcstudent.edu.gr::a8ce4f98-b33a-4a48-9cad-29c3f01f9a67" providerId="AD" clId="Web-{D6EF7348-0C6A-27E7-79E0-2FEC2C8F53EA}" dt="2025-05-08T10:58:57.581" v="242" actId="20577"/>
          <ac:spMkLst>
            <pc:docMk/>
            <pc:sldMk cId="1709180446" sldId="309"/>
            <ac:spMk id="3" creationId="{12CB087B-CB5E-35C5-3AD8-D1A6E1AF8260}"/>
          </ac:spMkLst>
        </pc:spChg>
        <pc:spChg chg="mod">
          <ac:chgData name="THEODOSOPOULOS PANAGIOTIS" userId="S::ptheodosopoulos22b@amcstudent.edu.gr::a8ce4f98-b33a-4a48-9cad-29c3f01f9a67" providerId="AD" clId="Web-{D6EF7348-0C6A-27E7-79E0-2FEC2C8F53EA}" dt="2025-05-08T10:59:32.880" v="273" actId="20577"/>
          <ac:spMkLst>
            <pc:docMk/>
            <pc:sldMk cId="1709180446" sldId="309"/>
            <ac:spMk id="4" creationId="{DA26DA25-1172-208C-2C26-5E3AF67E11D5}"/>
          </ac:spMkLst>
        </pc:spChg>
        <pc:spChg chg="add del mod">
          <ac:chgData name="THEODOSOPOULOS PANAGIOTIS" userId="S::ptheodosopoulos22b@amcstudent.edu.gr::a8ce4f98-b33a-4a48-9cad-29c3f01f9a67" providerId="AD" clId="Web-{D6EF7348-0C6A-27E7-79E0-2FEC2C8F53EA}" dt="2025-05-08T10:57:48.154" v="231"/>
          <ac:spMkLst>
            <pc:docMk/>
            <pc:sldMk cId="1709180446" sldId="309"/>
            <ac:spMk id="5" creationId="{BD3BB4FD-4727-D276-5D16-3CC5A5408C67}"/>
          </ac:spMkLst>
        </pc:spChg>
        <pc:spChg chg="add mod">
          <ac:chgData name="THEODOSOPOULOS PANAGIOTIS" userId="S::ptheodosopoulos22b@amcstudent.edu.gr::a8ce4f98-b33a-4a48-9cad-29c3f01f9a67" providerId="AD" clId="Web-{D6EF7348-0C6A-27E7-79E0-2FEC2C8F53EA}" dt="2025-05-08T13:23:11.796" v="533" actId="14100"/>
          <ac:spMkLst>
            <pc:docMk/>
            <pc:sldMk cId="1709180446" sldId="309"/>
            <ac:spMk id="7" creationId="{8FA586A4-269E-8667-0052-036043F9565E}"/>
          </ac:spMkLst>
        </pc:spChg>
        <pc:picChg chg="add mod">
          <ac:chgData name="THEODOSOPOULOS PANAGIOTIS" userId="S::ptheodosopoulos22b@amcstudent.edu.gr::a8ce4f98-b33a-4a48-9cad-29c3f01f9a67" providerId="AD" clId="Web-{D6EF7348-0C6A-27E7-79E0-2FEC2C8F53EA}" dt="2025-05-08T13:22:58.998" v="532" actId="1076"/>
          <ac:picMkLst>
            <pc:docMk/>
            <pc:sldMk cId="1709180446" sldId="309"/>
            <ac:picMk id="2" creationId="{6CA36AC3-5F1F-E932-9830-327F04FB0E52}"/>
          </ac:picMkLst>
        </pc:picChg>
        <pc:picChg chg="del">
          <ac:chgData name="THEODOSOPOULOS PANAGIOTIS" userId="S::ptheodosopoulos22b@amcstudent.edu.gr::a8ce4f98-b33a-4a48-9cad-29c3f01f9a67" providerId="AD" clId="Web-{D6EF7348-0C6A-27E7-79E0-2FEC2C8F53EA}" dt="2025-05-08T10:57:40.403" v="230"/>
          <ac:picMkLst>
            <pc:docMk/>
            <pc:sldMk cId="1709180446" sldId="309"/>
            <ac:picMk id="8" creationId="{A5263C2E-2D90-6117-E5AF-011208E7AF59}"/>
          </ac:picMkLst>
        </pc:picChg>
      </pc:sldChg>
      <pc:sldChg chg="addSp delSp modSp">
        <pc:chgData name="THEODOSOPOULOS PANAGIOTIS" userId="S::ptheodosopoulos22b@amcstudent.edu.gr::a8ce4f98-b33a-4a48-9cad-29c3f01f9a67" providerId="AD" clId="Web-{D6EF7348-0C6A-27E7-79E0-2FEC2C8F53EA}" dt="2025-05-08T13:51:29.662" v="720" actId="20577"/>
        <pc:sldMkLst>
          <pc:docMk/>
          <pc:sldMk cId="89773165" sldId="310"/>
        </pc:sldMkLst>
        <pc:spChg chg="mod">
          <ac:chgData name="THEODOSOPOULOS PANAGIOTIS" userId="S::ptheodosopoulos22b@amcstudent.edu.gr::a8ce4f98-b33a-4a48-9cad-29c3f01f9a67" providerId="AD" clId="Web-{D6EF7348-0C6A-27E7-79E0-2FEC2C8F53EA}" dt="2025-05-08T13:29:42.777" v="586" actId="20577"/>
          <ac:spMkLst>
            <pc:docMk/>
            <pc:sldMk cId="89773165" sldId="310"/>
            <ac:spMk id="2" creationId="{4A04D1FD-9CC8-4CB0-8247-CFAB90695FE8}"/>
          </ac:spMkLst>
        </pc:spChg>
        <pc:spChg chg="mod">
          <ac:chgData name="THEODOSOPOULOS PANAGIOTIS" userId="S::ptheodosopoulos22b@amcstudent.edu.gr::a8ce4f98-b33a-4a48-9cad-29c3f01f9a67" providerId="AD" clId="Web-{D6EF7348-0C6A-27E7-79E0-2FEC2C8F53EA}" dt="2025-05-08T13:33:46.800" v="710" actId="20577"/>
          <ac:spMkLst>
            <pc:docMk/>
            <pc:sldMk cId="89773165" sldId="310"/>
            <ac:spMk id="5" creationId="{CCAD0987-D595-9D33-A24C-ED016A62A8BD}"/>
          </ac:spMkLst>
        </pc:spChg>
        <pc:spChg chg="mod">
          <ac:chgData name="THEODOSOPOULOS PANAGIOTIS" userId="S::ptheodosopoulos22b@amcstudent.edu.gr::a8ce4f98-b33a-4a48-9cad-29c3f01f9a67" providerId="AD" clId="Web-{D6EF7348-0C6A-27E7-79E0-2FEC2C8F53EA}" dt="2025-05-08T13:51:29.662" v="720" actId="20577"/>
          <ac:spMkLst>
            <pc:docMk/>
            <pc:sldMk cId="89773165" sldId="310"/>
            <ac:spMk id="13" creationId="{630775B9-3753-DF33-4334-9918E70D89CA}"/>
          </ac:spMkLst>
        </pc:spChg>
        <pc:spChg chg="add del mod">
          <ac:chgData name="THEODOSOPOULOS PANAGIOTIS" userId="S::ptheodosopoulos22b@amcstudent.edu.gr::a8ce4f98-b33a-4a48-9cad-29c3f01f9a67" providerId="AD" clId="Web-{D6EF7348-0C6A-27E7-79E0-2FEC2C8F53EA}" dt="2025-05-08T13:51:04.114" v="711"/>
          <ac:spMkLst>
            <pc:docMk/>
            <pc:sldMk cId="89773165" sldId="310"/>
            <ac:spMk id="44" creationId="{64F1DB23-73F5-B4BB-B6FB-A209129CFEB3}"/>
          </ac:spMkLst>
        </pc:spChg>
        <pc:graphicFrameChg chg="del">
          <ac:chgData name="THEODOSOPOULOS PANAGIOTIS" userId="S::ptheodosopoulos22b@amcstudent.edu.gr::a8ce4f98-b33a-4a48-9cad-29c3f01f9a67" providerId="AD" clId="Web-{D6EF7348-0C6A-27E7-79E0-2FEC2C8F53EA}" dt="2025-05-08T13:30:42.357" v="607"/>
          <ac:graphicFrameMkLst>
            <pc:docMk/>
            <pc:sldMk cId="89773165" sldId="310"/>
            <ac:graphicFrameMk id="7" creationId="{7C6232C6-2D10-0E10-D9E1-9A3759D68BAF}"/>
          </ac:graphicFrameMkLst>
        </pc:graphicFrameChg>
        <pc:picChg chg="add mod ord">
          <ac:chgData name="THEODOSOPOULOS PANAGIOTIS" userId="S::ptheodosopoulos22b@amcstudent.edu.gr::a8ce4f98-b33a-4a48-9cad-29c3f01f9a67" providerId="AD" clId="Web-{D6EF7348-0C6A-27E7-79E0-2FEC2C8F53EA}" dt="2025-05-08T13:51:08.223" v="712" actId="1076"/>
          <ac:picMkLst>
            <pc:docMk/>
            <pc:sldMk cId="89773165" sldId="310"/>
            <ac:picMk id="45" creationId="{3E179F48-7B3B-9449-6A8E-9B39EB7A31A9}"/>
          </ac:picMkLst>
        </pc:picChg>
      </pc:sldChg>
      <pc:sldChg chg="addSp delSp modSp">
        <pc:chgData name="THEODOSOPOULOS PANAGIOTIS" userId="S::ptheodosopoulos22b@amcstudent.edu.gr::a8ce4f98-b33a-4a48-9cad-29c3f01f9a67" providerId="AD" clId="Web-{D6EF7348-0C6A-27E7-79E0-2FEC2C8F53EA}" dt="2025-05-08T14:38:34.015" v="880" actId="1076"/>
        <pc:sldMkLst>
          <pc:docMk/>
          <pc:sldMk cId="3986998208" sldId="311"/>
        </pc:sldMkLst>
        <pc:spChg chg="mod">
          <ac:chgData name="THEODOSOPOULOS PANAGIOTIS" userId="S::ptheodosopoulos22b@amcstudent.edu.gr::a8ce4f98-b33a-4a48-9cad-29c3f01f9a67" providerId="AD" clId="Web-{D6EF7348-0C6A-27E7-79E0-2FEC2C8F53EA}" dt="2025-05-08T14:38:34.015" v="880" actId="1076"/>
          <ac:spMkLst>
            <pc:docMk/>
            <pc:sldMk cId="3986998208" sldId="311"/>
            <ac:spMk id="2" creationId="{43D65D67-56B9-4DBB-5270-4A51BFCDAB62}"/>
          </ac:spMkLst>
        </pc:spChg>
        <pc:spChg chg="mod">
          <ac:chgData name="THEODOSOPOULOS PANAGIOTIS" userId="S::ptheodosopoulos22b@amcstudent.edu.gr::a8ce4f98-b33a-4a48-9cad-29c3f01f9a67" providerId="AD" clId="Web-{D6EF7348-0C6A-27E7-79E0-2FEC2C8F53EA}" dt="2025-05-08T14:38:26.531" v="879" actId="14100"/>
          <ac:spMkLst>
            <pc:docMk/>
            <pc:sldMk cId="3986998208" sldId="311"/>
            <ac:spMk id="5" creationId="{B0A99276-CD22-5991-4B69-10020DC79669}"/>
          </ac:spMkLst>
        </pc:spChg>
        <pc:spChg chg="add del mod">
          <ac:chgData name="THEODOSOPOULOS PANAGIOTIS" userId="S::ptheodosopoulos22b@amcstudent.edu.gr::a8ce4f98-b33a-4a48-9cad-29c3f01f9a67" providerId="AD" clId="Web-{D6EF7348-0C6A-27E7-79E0-2FEC2C8F53EA}" dt="2025-05-08T14:31:54.973" v="834"/>
          <ac:spMkLst>
            <pc:docMk/>
            <pc:sldMk cId="3986998208" sldId="311"/>
            <ac:spMk id="6" creationId="{2B411690-051A-7629-53F6-90B5FB3EADD0}"/>
          </ac:spMkLst>
        </pc:spChg>
        <pc:picChg chg="del">
          <ac:chgData name="THEODOSOPOULOS PANAGIOTIS" userId="S::ptheodosopoulos22b@amcstudent.edu.gr::a8ce4f98-b33a-4a48-9cad-29c3f01f9a67" providerId="AD" clId="Web-{D6EF7348-0C6A-27E7-79E0-2FEC2C8F53EA}" dt="2025-05-08T14:31:51.066" v="833"/>
          <ac:picMkLst>
            <pc:docMk/>
            <pc:sldMk cId="3986998208" sldId="311"/>
            <ac:picMk id="7" creationId="{F89C4B25-25A4-FEDF-38C8-1E468838E75B}"/>
          </ac:picMkLst>
        </pc:picChg>
        <pc:picChg chg="add del mod modCrop">
          <ac:chgData name="THEODOSOPOULOS PANAGIOTIS" userId="S::ptheodosopoulos22b@amcstudent.edu.gr::a8ce4f98-b33a-4a48-9cad-29c3f01f9a67" providerId="AD" clId="Web-{D6EF7348-0C6A-27E7-79E0-2FEC2C8F53EA}" dt="2025-05-08T14:34:36.649" v="853"/>
          <ac:picMkLst>
            <pc:docMk/>
            <pc:sldMk cId="3986998208" sldId="311"/>
            <ac:picMk id="8" creationId="{E0B99870-CC89-34A6-2D82-2DFC2A8F1842}"/>
          </ac:picMkLst>
        </pc:picChg>
        <pc:picChg chg="add del mod">
          <ac:chgData name="THEODOSOPOULOS PANAGIOTIS" userId="S::ptheodosopoulos22b@amcstudent.edu.gr::a8ce4f98-b33a-4a48-9cad-29c3f01f9a67" providerId="AD" clId="Web-{D6EF7348-0C6A-27E7-79E0-2FEC2C8F53EA}" dt="2025-05-08T14:34:18.789" v="851"/>
          <ac:picMkLst>
            <pc:docMk/>
            <pc:sldMk cId="3986998208" sldId="311"/>
            <ac:picMk id="9" creationId="{ECA5F52C-5969-C36A-77DD-E87116264225}"/>
          </ac:picMkLst>
        </pc:picChg>
        <pc:picChg chg="add mod">
          <ac:chgData name="THEODOSOPOULOS PANAGIOTIS" userId="S::ptheodosopoulos22b@amcstudent.edu.gr::a8ce4f98-b33a-4a48-9cad-29c3f01f9a67" providerId="AD" clId="Web-{D6EF7348-0C6A-27E7-79E0-2FEC2C8F53EA}" dt="2025-05-08T14:38:13.390" v="877" actId="1076"/>
          <ac:picMkLst>
            <pc:docMk/>
            <pc:sldMk cId="3986998208" sldId="311"/>
            <ac:picMk id="10" creationId="{1BDCFAD8-0F43-2E5C-7601-66F541AA078E}"/>
          </ac:picMkLst>
        </pc:picChg>
        <pc:picChg chg="add mod">
          <ac:chgData name="THEODOSOPOULOS PANAGIOTIS" userId="S::ptheodosopoulos22b@amcstudent.edu.gr::a8ce4f98-b33a-4a48-9cad-29c3f01f9a67" providerId="AD" clId="Web-{D6EF7348-0C6A-27E7-79E0-2FEC2C8F53EA}" dt="2025-05-08T14:38:05.124" v="876" actId="1076"/>
          <ac:picMkLst>
            <pc:docMk/>
            <pc:sldMk cId="3986998208" sldId="311"/>
            <ac:picMk id="11" creationId="{A9A4A92C-62FC-ED17-E6E4-06F217AB4E20}"/>
          </ac:picMkLst>
        </pc:picChg>
        <pc:picChg chg="add mod">
          <ac:chgData name="THEODOSOPOULOS PANAGIOTIS" userId="S::ptheodosopoulos22b@amcstudent.edu.gr::a8ce4f98-b33a-4a48-9cad-29c3f01f9a67" providerId="AD" clId="Web-{D6EF7348-0C6A-27E7-79E0-2FEC2C8F53EA}" dt="2025-05-08T14:38:19.812" v="878" actId="1076"/>
          <ac:picMkLst>
            <pc:docMk/>
            <pc:sldMk cId="3986998208" sldId="311"/>
            <ac:picMk id="12" creationId="{8A1B627A-65EB-BD6D-5CE0-A1BC4B389960}"/>
          </ac:picMkLst>
        </pc:picChg>
      </pc:sldChg>
    </pc:docChg>
  </pc:docChgLst>
  <pc:docChgLst>
    <pc:chgData name="THEODOSOPOULOS PANAGIOTIS" userId="S::ptheodosopoulos22b@amcstudent.edu.gr::a8ce4f98-b33a-4a48-9cad-29c3f01f9a67" providerId="AD" clId="Web-{6FD6476A-C891-02C7-789F-2880EE441636}"/>
    <pc:docChg chg="addSld delSld modSld">
      <pc:chgData name="THEODOSOPOULOS PANAGIOTIS" userId="S::ptheodosopoulos22b@amcstudent.edu.gr::a8ce4f98-b33a-4a48-9cad-29c3f01f9a67" providerId="AD" clId="Web-{6FD6476A-C891-02C7-789F-2880EE441636}" dt="2025-05-09T15:07:51.121" v="1005" actId="20577"/>
      <pc:docMkLst>
        <pc:docMk/>
      </pc:docMkLst>
      <pc:sldChg chg="modSp">
        <pc:chgData name="THEODOSOPOULOS PANAGIOTIS" userId="S::ptheodosopoulos22b@amcstudent.edu.gr::a8ce4f98-b33a-4a48-9cad-29c3f01f9a67" providerId="AD" clId="Web-{6FD6476A-C891-02C7-789F-2880EE441636}" dt="2025-05-09T09:44:03.661" v="173" actId="20577"/>
        <pc:sldMkLst>
          <pc:docMk/>
          <pc:sldMk cId="1746520911" sldId="307"/>
        </pc:sldMkLst>
        <pc:spChg chg="mod">
          <ac:chgData name="THEODOSOPOULOS PANAGIOTIS" userId="S::ptheodosopoulos22b@amcstudent.edu.gr::a8ce4f98-b33a-4a48-9cad-29c3f01f9a67" providerId="AD" clId="Web-{6FD6476A-C891-02C7-789F-2880EE441636}" dt="2025-05-09T09:44:03.661" v="173" actId="20577"/>
          <ac:spMkLst>
            <pc:docMk/>
            <pc:sldMk cId="1746520911" sldId="307"/>
            <ac:spMk id="8" creationId="{A47D8B96-5A06-F4A0-C17F-7C7AD32CBC58}"/>
          </ac:spMkLst>
        </pc:spChg>
      </pc:sldChg>
      <pc:sldChg chg="addSp delSp modSp">
        <pc:chgData name="THEODOSOPOULOS PANAGIOTIS" userId="S::ptheodosopoulos22b@amcstudent.edu.gr::a8ce4f98-b33a-4a48-9cad-29c3f01f9a67" providerId="AD" clId="Web-{6FD6476A-C891-02C7-789F-2880EE441636}" dt="2025-05-09T10:16:30.753" v="323" actId="1076"/>
        <pc:sldMkLst>
          <pc:docMk/>
          <pc:sldMk cId="4050281887" sldId="312"/>
        </pc:sldMkLst>
        <pc:spChg chg="mod">
          <ac:chgData name="THEODOSOPOULOS PANAGIOTIS" userId="S::ptheodosopoulos22b@amcstudent.edu.gr::a8ce4f98-b33a-4a48-9cad-29c3f01f9a67" providerId="AD" clId="Web-{6FD6476A-C891-02C7-789F-2880EE441636}" dt="2025-05-08T17:40:49.766" v="16" actId="20577"/>
          <ac:spMkLst>
            <pc:docMk/>
            <pc:sldMk cId="4050281887" sldId="312"/>
            <ac:spMk id="2" creationId="{8379ACF3-596C-92A5-7AD1-A2B11C037104}"/>
          </ac:spMkLst>
        </pc:spChg>
        <pc:spChg chg="mod">
          <ac:chgData name="THEODOSOPOULOS PANAGIOTIS" userId="S::ptheodosopoulos22b@amcstudent.edu.gr::a8ce4f98-b33a-4a48-9cad-29c3f01f9a67" providerId="AD" clId="Web-{6FD6476A-C891-02C7-789F-2880EE441636}" dt="2025-05-09T09:55:08.339" v="319" actId="20577"/>
          <ac:spMkLst>
            <pc:docMk/>
            <pc:sldMk cId="4050281887" sldId="312"/>
            <ac:spMk id="5" creationId="{F275BAFA-03AB-7B89-1CA0-DC09783ECB36}"/>
          </ac:spMkLst>
        </pc:spChg>
        <pc:spChg chg="mod">
          <ac:chgData name="THEODOSOPOULOS PANAGIOTIS" userId="S::ptheodosopoulos22b@amcstudent.edu.gr::a8ce4f98-b33a-4a48-9cad-29c3f01f9a67" providerId="AD" clId="Web-{6FD6476A-C891-02C7-789F-2880EE441636}" dt="2025-05-09T09:55:04.213" v="317" actId="20577"/>
          <ac:spMkLst>
            <pc:docMk/>
            <pc:sldMk cId="4050281887" sldId="312"/>
            <ac:spMk id="6" creationId="{8CADD977-4332-7D76-F599-EBBFE0504DF5}"/>
          </ac:spMkLst>
        </pc:spChg>
        <pc:picChg chg="add mod">
          <ac:chgData name="THEODOSOPOULOS PANAGIOTIS" userId="S::ptheodosopoulos22b@amcstudent.edu.gr::a8ce4f98-b33a-4a48-9cad-29c3f01f9a67" providerId="AD" clId="Web-{6FD6476A-C891-02C7-789F-2880EE441636}" dt="2025-05-09T10:13:32.620" v="320" actId="1076"/>
          <ac:picMkLst>
            <pc:docMk/>
            <pc:sldMk cId="4050281887" sldId="312"/>
            <ac:picMk id="3" creationId="{25A56078-80F0-1EE5-1BEB-5372C1428835}"/>
          </ac:picMkLst>
        </pc:picChg>
        <pc:picChg chg="add del mod">
          <ac:chgData name="THEODOSOPOULOS PANAGIOTIS" userId="S::ptheodosopoulos22b@amcstudent.edu.gr::a8ce4f98-b33a-4a48-9cad-29c3f01f9a67" providerId="AD" clId="Web-{6FD6476A-C891-02C7-789F-2880EE441636}" dt="2025-05-09T09:54:47.134" v="312"/>
          <ac:picMkLst>
            <pc:docMk/>
            <pc:sldMk cId="4050281887" sldId="312"/>
            <ac:picMk id="7" creationId="{346A7938-856A-3897-6021-2895501E4A97}"/>
          </ac:picMkLst>
        </pc:picChg>
        <pc:picChg chg="add mod">
          <ac:chgData name="THEODOSOPOULOS PANAGIOTIS" userId="S::ptheodosopoulos22b@amcstudent.edu.gr::a8ce4f98-b33a-4a48-9cad-29c3f01f9a67" providerId="AD" clId="Web-{6FD6476A-C891-02C7-789F-2880EE441636}" dt="2025-05-09T10:16:30.753" v="323" actId="1076"/>
          <ac:picMkLst>
            <pc:docMk/>
            <pc:sldMk cId="4050281887" sldId="312"/>
            <ac:picMk id="7" creationId="{8A16E0BB-6EBE-3CB3-3195-989D00ED58CF}"/>
          </ac:picMkLst>
        </pc:picChg>
        <pc:picChg chg="add mod">
          <ac:chgData name="THEODOSOPOULOS PANAGIOTIS" userId="S::ptheodosopoulos22b@amcstudent.edu.gr::a8ce4f98-b33a-4a48-9cad-29c3f01f9a67" providerId="AD" clId="Web-{6FD6476A-C891-02C7-789F-2880EE441636}" dt="2025-05-09T09:51:00.377" v="310" actId="1076"/>
          <ac:picMkLst>
            <pc:docMk/>
            <pc:sldMk cId="4050281887" sldId="312"/>
            <ac:picMk id="8" creationId="{4ABC7060-FEB1-6634-3D94-3C21BCF8D293}"/>
          </ac:picMkLst>
        </pc:picChg>
      </pc:sldChg>
      <pc:sldChg chg="addSp delSp modSp">
        <pc:chgData name="THEODOSOPOULOS PANAGIOTIS" userId="S::ptheodosopoulos22b@amcstudent.edu.gr::a8ce4f98-b33a-4a48-9cad-29c3f01f9a67" providerId="AD" clId="Web-{6FD6476A-C891-02C7-789F-2880EE441636}" dt="2025-05-09T10:18:36.633" v="392" actId="1076"/>
        <pc:sldMkLst>
          <pc:docMk/>
          <pc:sldMk cId="558281240" sldId="313"/>
        </pc:sldMkLst>
        <pc:spChg chg="mod">
          <ac:chgData name="THEODOSOPOULOS PANAGIOTIS" userId="S::ptheodosopoulos22b@amcstudent.edu.gr::a8ce4f98-b33a-4a48-9cad-29c3f01f9a67" providerId="AD" clId="Web-{6FD6476A-C891-02C7-789F-2880EE441636}" dt="2025-05-09T10:17:03.629" v="332" actId="20577"/>
          <ac:spMkLst>
            <pc:docMk/>
            <pc:sldMk cId="558281240" sldId="313"/>
            <ac:spMk id="2" creationId="{B236F643-9DF2-B730-72CE-75663E4FF0DF}"/>
          </ac:spMkLst>
        </pc:spChg>
        <pc:spChg chg="mod">
          <ac:chgData name="THEODOSOPOULOS PANAGIOTIS" userId="S::ptheodosopoulos22b@amcstudent.edu.gr::a8ce4f98-b33a-4a48-9cad-29c3f01f9a67" providerId="AD" clId="Web-{6FD6476A-C891-02C7-789F-2880EE441636}" dt="2025-05-09T10:18:02.726" v="387" actId="20577"/>
          <ac:spMkLst>
            <pc:docMk/>
            <pc:sldMk cId="558281240" sldId="313"/>
            <ac:spMk id="5" creationId="{AFF29AD4-BB7A-FB89-7276-12ECA4CCCE53}"/>
          </ac:spMkLst>
        </pc:spChg>
        <pc:spChg chg="add del mod">
          <ac:chgData name="THEODOSOPOULOS PANAGIOTIS" userId="S::ptheodosopoulos22b@amcstudent.edu.gr::a8ce4f98-b33a-4a48-9cad-29c3f01f9a67" providerId="AD" clId="Web-{6FD6476A-C891-02C7-789F-2880EE441636}" dt="2025-05-09T10:18:26.461" v="389"/>
          <ac:spMkLst>
            <pc:docMk/>
            <pc:sldMk cId="558281240" sldId="313"/>
            <ac:spMk id="6" creationId="{62EA2F58-CD1A-2931-D105-073696D0510C}"/>
          </ac:spMkLst>
        </pc:spChg>
        <pc:graphicFrameChg chg="del">
          <ac:chgData name="THEODOSOPOULOS PANAGIOTIS" userId="S::ptheodosopoulos22b@amcstudent.edu.gr::a8ce4f98-b33a-4a48-9cad-29c3f01f9a67" providerId="AD" clId="Web-{6FD6476A-C891-02C7-789F-2880EE441636}" dt="2025-05-09T10:18:08.960" v="388"/>
          <ac:graphicFrameMkLst>
            <pc:docMk/>
            <pc:sldMk cId="558281240" sldId="313"/>
            <ac:graphicFrameMk id="7" creationId="{75CBC584-0DF7-369A-1E66-DDC01BBDB692}"/>
          </ac:graphicFrameMkLst>
        </pc:graphicFrameChg>
        <pc:picChg chg="add mod ord">
          <ac:chgData name="THEODOSOPOULOS PANAGIOTIS" userId="S::ptheodosopoulos22b@amcstudent.edu.gr::a8ce4f98-b33a-4a48-9cad-29c3f01f9a67" providerId="AD" clId="Web-{6FD6476A-C891-02C7-789F-2880EE441636}" dt="2025-05-09T10:18:36.633" v="392" actId="1076"/>
          <ac:picMkLst>
            <pc:docMk/>
            <pc:sldMk cId="558281240" sldId="313"/>
            <ac:picMk id="8" creationId="{AE3441A2-59A2-5189-B6E9-53AAC2486B2D}"/>
          </ac:picMkLst>
        </pc:picChg>
      </pc:sldChg>
      <pc:sldChg chg="addSp delSp modSp addAnim">
        <pc:chgData name="THEODOSOPOULOS PANAGIOTIS" userId="S::ptheodosopoulos22b@amcstudent.edu.gr::a8ce4f98-b33a-4a48-9cad-29c3f01f9a67" providerId="AD" clId="Web-{6FD6476A-C891-02C7-789F-2880EE441636}" dt="2025-05-09T11:01:00.882" v="541" actId="1076"/>
        <pc:sldMkLst>
          <pc:docMk/>
          <pc:sldMk cId="947225569" sldId="314"/>
        </pc:sldMkLst>
        <pc:spChg chg="mod">
          <ac:chgData name="THEODOSOPOULOS PANAGIOTIS" userId="S::ptheodosopoulos22b@amcstudent.edu.gr::a8ce4f98-b33a-4a48-9cad-29c3f01f9a67" providerId="AD" clId="Web-{6FD6476A-C891-02C7-789F-2880EE441636}" dt="2025-05-09T10:33:09.219" v="398" actId="20577"/>
          <ac:spMkLst>
            <pc:docMk/>
            <pc:sldMk cId="947225569" sldId="314"/>
            <ac:spMk id="2" creationId="{363603ED-5845-9B34-EF4D-77F260C5537F}"/>
          </ac:spMkLst>
        </pc:spChg>
        <pc:spChg chg="add mod">
          <ac:chgData name="THEODOSOPOULOS PANAGIOTIS" userId="S::ptheodosopoulos22b@amcstudent.edu.gr::a8ce4f98-b33a-4a48-9cad-29c3f01f9a67" providerId="AD" clId="Web-{6FD6476A-C891-02C7-789F-2880EE441636}" dt="2025-05-09T11:01:00.882" v="541" actId="1076"/>
          <ac:spMkLst>
            <pc:docMk/>
            <pc:sldMk cId="947225569" sldId="314"/>
            <ac:spMk id="5" creationId="{414E41FC-BD3F-7E87-FEEB-9F2F379E055F}"/>
          </ac:spMkLst>
        </pc:spChg>
        <pc:graphicFrameChg chg="del">
          <ac:chgData name="THEODOSOPOULOS PANAGIOTIS" userId="S::ptheodosopoulos22b@amcstudent.edu.gr::a8ce4f98-b33a-4a48-9cad-29c3f01f9a67" providerId="AD" clId="Web-{6FD6476A-C891-02C7-789F-2880EE441636}" dt="2025-05-09T10:49:36.361" v="399"/>
          <ac:graphicFrameMkLst>
            <pc:docMk/>
            <pc:sldMk cId="947225569" sldId="314"/>
            <ac:graphicFrameMk id="6" creationId="{29F1D68E-A6BD-BBAF-E58E-99086D82D066}"/>
          </ac:graphicFrameMkLst>
        </pc:graphicFrameChg>
        <pc:picChg chg="add mod">
          <ac:chgData name="THEODOSOPOULOS PANAGIOTIS" userId="S::ptheodosopoulos22b@amcstudent.edu.gr::a8ce4f98-b33a-4a48-9cad-29c3f01f9a67" providerId="AD" clId="Web-{6FD6476A-C891-02C7-789F-2880EE441636}" dt="2025-05-09T11:00:46.897" v="539" actId="14100"/>
          <ac:picMkLst>
            <pc:docMk/>
            <pc:sldMk cId="947225569" sldId="314"/>
            <ac:picMk id="7" creationId="{3B911A2B-B289-B5A3-0EB9-BEE8F92ABA1B}"/>
          </ac:picMkLst>
        </pc:picChg>
      </pc:sldChg>
      <pc:sldChg chg="del">
        <pc:chgData name="THEODOSOPOULOS PANAGIOTIS" userId="S::ptheodosopoulos22b@amcstudent.edu.gr::a8ce4f98-b33a-4a48-9cad-29c3f01f9a67" providerId="AD" clId="Web-{6FD6476A-C891-02C7-789F-2880EE441636}" dt="2025-05-09T13:31:59.882" v="542"/>
        <pc:sldMkLst>
          <pc:docMk/>
          <pc:sldMk cId="4178334263" sldId="315"/>
        </pc:sldMkLst>
      </pc:sldChg>
      <pc:sldChg chg="modSp">
        <pc:chgData name="THEODOSOPOULOS PANAGIOTIS" userId="S::ptheodosopoulos22b@amcstudent.edu.gr::a8ce4f98-b33a-4a48-9cad-29c3f01f9a67" providerId="AD" clId="Web-{6FD6476A-C891-02C7-789F-2880EE441636}" dt="2025-05-09T14:59:03.932" v="807" actId="20577"/>
        <pc:sldMkLst>
          <pc:docMk/>
          <pc:sldMk cId="1550294218" sldId="316"/>
        </pc:sldMkLst>
        <pc:spChg chg="mod">
          <ac:chgData name="THEODOSOPOULOS PANAGIOTIS" userId="S::ptheodosopoulos22b@amcstudent.edu.gr::a8ce4f98-b33a-4a48-9cad-29c3f01f9a67" providerId="AD" clId="Web-{6FD6476A-C891-02C7-789F-2880EE441636}" dt="2025-05-09T13:33:22.854" v="551" actId="20577"/>
          <ac:spMkLst>
            <pc:docMk/>
            <pc:sldMk cId="1550294218" sldId="316"/>
            <ac:spMk id="2" creationId="{5188B20A-89F5-0E83-2FBB-597A9E581103}"/>
          </ac:spMkLst>
        </pc:spChg>
        <pc:spChg chg="mod">
          <ac:chgData name="THEODOSOPOULOS PANAGIOTIS" userId="S::ptheodosopoulos22b@amcstudent.edu.gr::a8ce4f98-b33a-4a48-9cad-29c3f01f9a67" providerId="AD" clId="Web-{6FD6476A-C891-02C7-789F-2880EE441636}" dt="2025-05-09T14:58:22.947" v="790" actId="20577"/>
          <ac:spMkLst>
            <pc:docMk/>
            <pc:sldMk cId="1550294218" sldId="316"/>
            <ac:spMk id="5" creationId="{1E1F25F4-9D5B-F843-24A2-BF1F692DF92A}"/>
          </ac:spMkLst>
        </pc:spChg>
        <pc:spChg chg="mod">
          <ac:chgData name="THEODOSOPOULOS PANAGIOTIS" userId="S::ptheodosopoulos22b@amcstudent.edu.gr::a8ce4f98-b33a-4a48-9cad-29c3f01f9a67" providerId="AD" clId="Web-{6FD6476A-C891-02C7-789F-2880EE441636}" dt="2025-05-09T14:59:03.932" v="807" actId="20577"/>
          <ac:spMkLst>
            <pc:docMk/>
            <pc:sldMk cId="1550294218" sldId="316"/>
            <ac:spMk id="6" creationId="{A26A441D-413E-D018-529D-98666ABE6AAC}"/>
          </ac:spMkLst>
        </pc:spChg>
      </pc:sldChg>
      <pc:sldChg chg="modSp">
        <pc:chgData name="THEODOSOPOULOS PANAGIOTIS" userId="S::ptheodosopoulos22b@amcstudent.edu.gr::a8ce4f98-b33a-4a48-9cad-29c3f01f9a67" providerId="AD" clId="Web-{6FD6476A-C891-02C7-789F-2880EE441636}" dt="2025-05-09T15:07:51.121" v="1005" actId="20577"/>
        <pc:sldMkLst>
          <pc:docMk/>
          <pc:sldMk cId="1988437062" sldId="318"/>
        </pc:sldMkLst>
        <pc:spChg chg="mod">
          <ac:chgData name="THEODOSOPOULOS PANAGIOTIS" userId="S::ptheodosopoulos22b@amcstudent.edu.gr::a8ce4f98-b33a-4a48-9cad-29c3f01f9a67" providerId="AD" clId="Web-{6FD6476A-C891-02C7-789F-2880EE441636}" dt="2025-05-09T15:07:32.089" v="991" actId="20577"/>
          <ac:spMkLst>
            <pc:docMk/>
            <pc:sldMk cId="1988437062" sldId="318"/>
            <ac:spMk id="15" creationId="{F4027D16-8477-9439-2912-A02011AD8AC6}"/>
          </ac:spMkLst>
        </pc:spChg>
        <pc:spChg chg="mod">
          <ac:chgData name="THEODOSOPOULOS PANAGIOTIS" userId="S::ptheodosopoulos22b@amcstudent.edu.gr::a8ce4f98-b33a-4a48-9cad-29c3f01f9a67" providerId="AD" clId="Web-{6FD6476A-C891-02C7-789F-2880EE441636}" dt="2025-05-09T15:07:51.121" v="1005" actId="20577"/>
          <ac:spMkLst>
            <pc:docMk/>
            <pc:sldMk cId="1988437062" sldId="318"/>
            <ac:spMk id="28" creationId="{CC25EE42-B3D5-AD1E-48BE-54CEFF2E3D79}"/>
          </ac:spMkLst>
        </pc:spChg>
      </pc:sldChg>
      <pc:sldChg chg="delSp modSp new">
        <pc:chgData name="THEODOSOPOULOS PANAGIOTIS" userId="S::ptheodosopoulos22b@amcstudent.edu.gr::a8ce4f98-b33a-4a48-9cad-29c3f01f9a67" providerId="AD" clId="Web-{6FD6476A-C891-02C7-789F-2880EE441636}" dt="2025-05-09T15:06:45.603" v="975" actId="14100"/>
        <pc:sldMkLst>
          <pc:docMk/>
          <pc:sldMk cId="2140159043" sldId="319"/>
        </pc:sldMkLst>
        <pc:spChg chg="mod">
          <ac:chgData name="THEODOSOPOULOS PANAGIOTIS" userId="S::ptheodosopoulos22b@amcstudent.edu.gr::a8ce4f98-b33a-4a48-9cad-29c3f01f9a67" providerId="AD" clId="Web-{6FD6476A-C891-02C7-789F-2880EE441636}" dt="2025-05-09T15:01:51.688" v="826" actId="20577"/>
          <ac:spMkLst>
            <pc:docMk/>
            <pc:sldMk cId="2140159043" sldId="319"/>
            <ac:spMk id="2" creationId="{0D354187-74F5-D84C-3508-74A31112CFF1}"/>
          </ac:spMkLst>
        </pc:spChg>
        <pc:spChg chg="del mod">
          <ac:chgData name="THEODOSOPOULOS PANAGIOTIS" userId="S::ptheodosopoulos22b@amcstudent.edu.gr::a8ce4f98-b33a-4a48-9cad-29c3f01f9a67" providerId="AD" clId="Web-{6FD6476A-C891-02C7-789F-2880EE441636}" dt="2025-05-09T15:06:39.290" v="974"/>
          <ac:spMkLst>
            <pc:docMk/>
            <pc:sldMk cId="2140159043" sldId="319"/>
            <ac:spMk id="3" creationId="{D413BE6E-43DC-55A7-3588-418210260108}"/>
          </ac:spMkLst>
        </pc:spChg>
        <pc:spChg chg="mod">
          <ac:chgData name="THEODOSOPOULOS PANAGIOTIS" userId="S::ptheodosopoulos22b@amcstudent.edu.gr::a8ce4f98-b33a-4a48-9cad-29c3f01f9a67" providerId="AD" clId="Web-{6FD6476A-C891-02C7-789F-2880EE441636}" dt="2025-05-09T15:06:45.603" v="975" actId="14100"/>
          <ac:spMkLst>
            <pc:docMk/>
            <pc:sldMk cId="2140159043" sldId="319"/>
            <ac:spMk id="4" creationId="{C065A146-50CC-9453-735F-53FCB7F9345A}"/>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5/9/2025</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DBDA2-4480-4D82-8886-1B64A7ECBBAC}" type="datetimeFigureOut">
              <a:rPr lang="en-US" noProof="0" smtClean="0"/>
              <a:t>5/9/2025</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DBACE-0F8F-43FD-98F0-DEE13552DADA}" type="slidenum">
              <a:rPr lang="en-US" noProof="0" smtClean="0"/>
              <a:t>‹#›</a:t>
            </a:fld>
            <a:endParaRPr lang="en-US" noProof="0" dirty="0"/>
          </a:p>
        </p:txBody>
      </p:sp>
    </p:spTree>
    <p:extLst>
      <p:ext uri="{BB962C8B-B14F-4D97-AF65-F5344CB8AC3E}">
        <p14:creationId xmlns:p14="http://schemas.microsoft.com/office/powerpoint/2010/main" val="1455722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svg"/><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6">
            <a:lumMod val="50000"/>
          </a:schemeClr>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10FBCDE-EE59-33A6-32CA-9F6279AA435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2700"/>
            <a:ext cx="12192000" cy="6858000"/>
          </a:xfrm>
          <a:prstGeom prst="rect">
            <a:avLst/>
          </a:prstGeom>
        </p:spPr>
      </p:pic>
      <p:pic>
        <p:nvPicPr>
          <p:cNvPr id="6" name="Graphic 5">
            <a:extLst>
              <a:ext uri="{FF2B5EF4-FFF2-40B4-BE49-F238E27FC236}">
                <a16:creationId xmlns:a16="http://schemas.microsoft.com/office/drawing/2014/main" id="{E45A58EF-738C-B1BA-F49A-84ADB68F8A8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9858"/>
          <a:stretch/>
        </p:blipFill>
        <p:spPr>
          <a:xfrm>
            <a:off x="8401354" y="9452"/>
            <a:ext cx="2286000" cy="1146248"/>
          </a:xfrm>
          <a:prstGeom prst="rect">
            <a:avLst/>
          </a:prstGeom>
        </p:spPr>
      </p:pic>
      <p:pic>
        <p:nvPicPr>
          <p:cNvPr id="7" name="Graphic 6">
            <a:extLst>
              <a:ext uri="{FF2B5EF4-FFF2-40B4-BE49-F238E27FC236}">
                <a16:creationId xmlns:a16="http://schemas.microsoft.com/office/drawing/2014/main" id="{37F78E2C-6843-1373-E993-79393D85843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49858"/>
          <a:stretch/>
        </p:blipFill>
        <p:spPr>
          <a:xfrm>
            <a:off x="10687351" y="9452"/>
            <a:ext cx="1504649" cy="1146248"/>
          </a:xfrm>
          <a:prstGeom prst="rect">
            <a:avLst/>
          </a:prstGeom>
        </p:spPr>
      </p:pic>
      <p:pic>
        <p:nvPicPr>
          <p:cNvPr id="8" name="Graphic 7">
            <a:extLst>
              <a:ext uri="{FF2B5EF4-FFF2-40B4-BE49-F238E27FC236}">
                <a16:creationId xmlns:a16="http://schemas.microsoft.com/office/drawing/2014/main" id="{9559DD38-C8CC-7B28-F492-ACB263A8147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9" name="Graphic 8">
            <a:extLst>
              <a:ext uri="{FF2B5EF4-FFF2-40B4-BE49-F238E27FC236}">
                <a16:creationId xmlns:a16="http://schemas.microsoft.com/office/drawing/2014/main" id="{8DEFF3B2-90E8-5D9B-CEA8-00B05000BF0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9BAE121A-5259-1180-7385-CE2C03431052}"/>
              </a:ext>
            </a:extLst>
          </p:cNvPr>
          <p:cNvSpPr>
            <a:spLocks noGrp="1"/>
          </p:cNvSpPr>
          <p:nvPr>
            <p:ph type="title"/>
          </p:nvPr>
        </p:nvSpPr>
        <p:spPr>
          <a:xfrm>
            <a:off x="841248" y="841248"/>
            <a:ext cx="10479024" cy="557784"/>
          </a:xfrm>
        </p:spPr>
        <p:txBody>
          <a:bodyPr anchor="t"/>
          <a:lstStyle>
            <a:lvl1pPr>
              <a:defRPr sz="2000" b="1" cap="all" spc="300" baseline="0">
                <a:solidFill>
                  <a:schemeClr val="bg1">
                    <a:lumMod val="95000"/>
                  </a:schemeClr>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B810682D-F26A-B1BF-CD97-BB8BD31B2F32}"/>
              </a:ext>
            </a:extLst>
          </p:cNvPr>
          <p:cNvSpPr>
            <a:spLocks noGrp="1"/>
          </p:cNvSpPr>
          <p:nvPr>
            <p:ph type="body" sz="quarter" idx="10"/>
          </p:nvPr>
        </p:nvSpPr>
        <p:spPr>
          <a:xfrm>
            <a:off x="841247" y="1536192"/>
            <a:ext cx="10479215" cy="4480560"/>
          </a:xfrm>
        </p:spPr>
        <p:txBody>
          <a:bodyPr/>
          <a:lstStyle>
            <a:lvl1pPr marL="0" indent="0">
              <a:lnSpc>
                <a:spcPct val="75000"/>
              </a:lnSpc>
              <a:buNone/>
              <a:defRPr sz="8000">
                <a:solidFill>
                  <a:schemeClr val="bg1">
                    <a:lumMod val="95000"/>
                  </a:schemeClr>
                </a:solidFill>
              </a:defRPr>
            </a:lvl1pPr>
          </a:lstStyle>
          <a:p>
            <a:pPr lvl="0"/>
            <a:r>
              <a:rPr lang="en-US" dirty="0"/>
              <a:t>Click to edit Master text styles</a:t>
            </a:r>
          </a:p>
        </p:txBody>
      </p:sp>
    </p:spTree>
    <p:extLst>
      <p:ext uri="{BB962C8B-B14F-4D97-AF65-F5344CB8AC3E}">
        <p14:creationId xmlns:p14="http://schemas.microsoft.com/office/powerpoint/2010/main" val="3358800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03">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EC5788EE-4EDA-20FA-8EB9-2F0639E8A2B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t="1" b="49999"/>
          <a:stretch/>
        </p:blipFill>
        <p:spPr>
          <a:xfrm>
            <a:off x="6096000" y="0"/>
            <a:ext cx="6095999" cy="3429000"/>
          </a:xfrm>
          <a:prstGeom prst="rect">
            <a:avLst/>
          </a:prstGeom>
        </p:spPr>
      </p:pic>
      <p:pic>
        <p:nvPicPr>
          <p:cNvPr id="8" name="Graphic 7">
            <a:extLst>
              <a:ext uri="{FF2B5EF4-FFF2-40B4-BE49-F238E27FC236}">
                <a16:creationId xmlns:a16="http://schemas.microsoft.com/office/drawing/2014/main" id="{9D053CA0-7A9F-FC49-AD3F-F3280344D76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0" name="Graphic 9">
            <a:extLst>
              <a:ext uri="{FF2B5EF4-FFF2-40B4-BE49-F238E27FC236}">
                <a16:creationId xmlns:a16="http://schemas.microsoft.com/office/drawing/2014/main" id="{767F6939-7B7E-F49F-8219-DC8CDAC85D5B}"/>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11" name="Graphic 10">
            <a:extLst>
              <a:ext uri="{FF2B5EF4-FFF2-40B4-BE49-F238E27FC236}">
                <a16:creationId xmlns:a16="http://schemas.microsoft.com/office/drawing/2014/main" id="{FACCA700-291A-CD50-0CF3-749300C8D7A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2" name="Graphic 11">
            <a:extLst>
              <a:ext uri="{FF2B5EF4-FFF2-40B4-BE49-F238E27FC236}">
                <a16:creationId xmlns:a16="http://schemas.microsoft.com/office/drawing/2014/main" id="{0EFADD4D-8EF2-3DF8-F5F4-9459752D546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3" name="Graphic 12">
            <a:extLst>
              <a:ext uri="{FF2B5EF4-FFF2-40B4-BE49-F238E27FC236}">
                <a16:creationId xmlns:a16="http://schemas.microsoft.com/office/drawing/2014/main" id="{B5B36F67-81DA-36AC-5D17-0172FF5A70C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841248" y="1527048"/>
            <a:ext cx="10479024" cy="4498848"/>
          </a:xfrm>
        </p:spPr>
        <p:txBody>
          <a:bodyPr>
            <a:normAutofit/>
          </a:bodyPr>
          <a:lstStyle>
            <a:lvl1pPr marL="0" indent="0">
              <a:lnSpc>
                <a:spcPct val="90000"/>
              </a:lnSpc>
              <a:spcBef>
                <a:spcPts val="1000"/>
              </a:spcBef>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31634631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break with image 03">
    <p:bg>
      <p:bgPr>
        <a:solidFill>
          <a:schemeClr val="accent6">
            <a:lumMod val="50000"/>
          </a:schemeClr>
        </a:solidFill>
        <a:effectLst/>
      </p:bgPr>
    </p:bg>
    <p:spTree>
      <p:nvGrpSpPr>
        <p:cNvPr id="1" name=""/>
        <p:cNvGrpSpPr/>
        <p:nvPr/>
      </p:nvGrpSpPr>
      <p:grpSpPr>
        <a:xfrm>
          <a:off x="0" y="0"/>
          <a:ext cx="0" cy="0"/>
          <a:chOff x="0" y="0"/>
          <a:chExt cx="0" cy="0"/>
        </a:xfrm>
      </p:grpSpPr>
      <p:sp>
        <p:nvSpPr>
          <p:cNvPr id="16" name="Picture Placeholder 15">
            <a:extLst>
              <a:ext uri="{FF2B5EF4-FFF2-40B4-BE49-F238E27FC236}">
                <a16:creationId xmlns:a16="http://schemas.microsoft.com/office/drawing/2014/main" id="{7E35C9AB-B94F-CACD-3F8A-C5FE3B695994}"/>
              </a:ext>
            </a:extLst>
          </p:cNvPr>
          <p:cNvSpPr>
            <a:spLocks noGrp="1"/>
          </p:cNvSpPr>
          <p:nvPr>
            <p:ph type="pic" sz="quarter" idx="11"/>
          </p:nvPr>
        </p:nvSpPr>
        <p:spPr>
          <a:xfrm>
            <a:off x="6092952" y="0"/>
            <a:ext cx="6099048" cy="6876288"/>
          </a:xfrm>
          <a:solidFill>
            <a:schemeClr val="accent6">
              <a:lumMod val="75000"/>
            </a:schemeClr>
          </a:solidFill>
        </p:spPr>
        <p:txBody>
          <a:bodyPr/>
          <a:lstStyle>
            <a:lvl1pPr marL="0" indent="0" algn="l">
              <a:buNone/>
              <a:defRPr>
                <a:solidFill>
                  <a:schemeClr val="bg1"/>
                </a:solidFill>
              </a:defRPr>
            </a:lvl1pPr>
          </a:lstStyle>
          <a:p>
            <a:endParaRPr lang="en-US" dirty="0"/>
          </a:p>
        </p:txBody>
      </p:sp>
      <p:sp>
        <p:nvSpPr>
          <p:cNvPr id="124" name="Title 123">
            <a:extLst>
              <a:ext uri="{FF2B5EF4-FFF2-40B4-BE49-F238E27FC236}">
                <a16:creationId xmlns:a16="http://schemas.microsoft.com/office/drawing/2014/main" id="{5EF8E4BF-2FB4-FFDD-E565-805C476240FE}"/>
              </a:ext>
            </a:extLst>
          </p:cNvPr>
          <p:cNvSpPr>
            <a:spLocks noGrp="1"/>
          </p:cNvSpPr>
          <p:nvPr>
            <p:ph type="title"/>
          </p:nvPr>
        </p:nvSpPr>
        <p:spPr>
          <a:xfrm>
            <a:off x="841244" y="832104"/>
            <a:ext cx="6099048" cy="5219236"/>
          </a:xfrm>
        </p:spPr>
        <p:txBody>
          <a:bodyPr anchor="t"/>
          <a:lstStyle>
            <a:lvl1pPr>
              <a:lnSpc>
                <a:spcPct val="75000"/>
              </a:lnSpc>
              <a:defRPr sz="8000" b="0" spc="0" baseline="0">
                <a:solidFill>
                  <a:schemeClr val="bg1"/>
                </a:solidFill>
                <a:latin typeface="+mn-lt"/>
              </a:defRPr>
            </a:lvl1pPr>
          </a:lstStyle>
          <a:p>
            <a:r>
              <a:rPr lang="en-US" dirty="0"/>
              <a:t>Click to edit Master title style</a:t>
            </a:r>
          </a:p>
        </p:txBody>
      </p:sp>
      <p:sp>
        <p:nvSpPr>
          <p:cNvPr id="123" name="Text Placeholder 122">
            <a:extLst>
              <a:ext uri="{FF2B5EF4-FFF2-40B4-BE49-F238E27FC236}">
                <a16:creationId xmlns:a16="http://schemas.microsoft.com/office/drawing/2014/main" id="{25C59923-6546-AB3B-534C-22113CD9D671}"/>
              </a:ext>
            </a:extLst>
          </p:cNvPr>
          <p:cNvSpPr>
            <a:spLocks noGrp="1"/>
          </p:cNvSpPr>
          <p:nvPr>
            <p:ph type="body" sz="quarter" idx="15"/>
          </p:nvPr>
        </p:nvSpPr>
        <p:spPr>
          <a:xfrm>
            <a:off x="8401353" y="-1"/>
            <a:ext cx="3790650" cy="1155691"/>
          </a:xfrm>
          <a:custGeom>
            <a:avLst/>
            <a:gdLst>
              <a:gd name="connsiteX0" fmla="*/ 2293575 w 3790650"/>
              <a:gd name="connsiteY0" fmla="*/ 0 h 1155691"/>
              <a:gd name="connsiteX1" fmla="*/ 3790650 w 3790650"/>
              <a:gd name="connsiteY1" fmla="*/ 0 h 1155691"/>
              <a:gd name="connsiteX2" fmla="*/ 3790650 w 3790650"/>
              <a:gd name="connsiteY2" fmla="*/ 1098632 h 1155691"/>
              <a:gd name="connsiteX3" fmla="*/ 3775153 w 3790650"/>
              <a:gd name="connsiteY3" fmla="*/ 1104304 h 1155691"/>
              <a:gd name="connsiteX4" fmla="*/ 3435268 w 3790650"/>
              <a:gd name="connsiteY4" fmla="*/ 1155691 h 1155691"/>
              <a:gd name="connsiteX5" fmla="*/ 2292295 w 3790650"/>
              <a:gd name="connsiteY5" fmla="*/ 12701 h 1155691"/>
              <a:gd name="connsiteX6" fmla="*/ 1280 w 3790650"/>
              <a:gd name="connsiteY6" fmla="*/ 0 h 1155691"/>
              <a:gd name="connsiteX7" fmla="*/ 2284665 w 3790650"/>
              <a:gd name="connsiteY7" fmla="*/ 0 h 1155691"/>
              <a:gd name="connsiteX8" fmla="*/ 2285945 w 3790650"/>
              <a:gd name="connsiteY8" fmla="*/ 12701 h 1155691"/>
              <a:gd name="connsiteX9" fmla="*/ 1142973 w 3790650"/>
              <a:gd name="connsiteY9" fmla="*/ 1155691 h 1155691"/>
              <a:gd name="connsiteX10" fmla="*/ 0 w 3790650"/>
              <a:gd name="connsiteY10" fmla="*/ 12701 h 1155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90650" h="1155691">
                <a:moveTo>
                  <a:pt x="2293575" y="0"/>
                </a:moveTo>
                <a:lnTo>
                  <a:pt x="3790650" y="0"/>
                </a:lnTo>
                <a:lnTo>
                  <a:pt x="3790650" y="1098632"/>
                </a:lnTo>
                <a:lnTo>
                  <a:pt x="3775153" y="1104304"/>
                </a:lnTo>
                <a:cubicBezTo>
                  <a:pt x="3667783" y="1137700"/>
                  <a:pt x="3553627" y="1155691"/>
                  <a:pt x="3435268" y="1155691"/>
                </a:cubicBezTo>
                <a:cubicBezTo>
                  <a:pt x="2804021" y="1155691"/>
                  <a:pt x="2292295" y="643957"/>
                  <a:pt x="2292295" y="12701"/>
                </a:cubicBezTo>
                <a:close/>
                <a:moveTo>
                  <a:pt x="1280" y="0"/>
                </a:moveTo>
                <a:lnTo>
                  <a:pt x="2284665" y="0"/>
                </a:lnTo>
                <a:lnTo>
                  <a:pt x="2285945" y="12701"/>
                </a:lnTo>
                <a:cubicBezTo>
                  <a:pt x="2285945" y="643957"/>
                  <a:pt x="1774219" y="1155691"/>
                  <a:pt x="1142973" y="1155691"/>
                </a:cubicBezTo>
                <a:cubicBezTo>
                  <a:pt x="511726" y="1155691"/>
                  <a:pt x="0" y="643957"/>
                  <a:pt x="0" y="12701"/>
                </a:cubicBezTo>
                <a:close/>
              </a:path>
            </a:pathLst>
          </a:custGeom>
          <a:solidFill>
            <a:schemeClr val="accent6">
              <a:lumMod val="75000"/>
              <a:alpha val="25000"/>
            </a:schemeClr>
          </a:solidFill>
        </p:spPr>
        <p:txBody>
          <a:bodyPr wrap="square">
            <a:noAutofit/>
          </a:bodyPr>
          <a:lstStyle>
            <a:lvl1pPr>
              <a:defRPr>
                <a:noFill/>
              </a:defRPr>
            </a:lvl1pPr>
          </a:lstStyle>
          <a:p>
            <a:pPr lvl="0"/>
            <a:endParaRPr lang="en-US" dirty="0"/>
          </a:p>
        </p:txBody>
      </p:sp>
      <p:sp>
        <p:nvSpPr>
          <p:cNvPr id="48" name="Text Placeholder 47">
            <a:extLst>
              <a:ext uri="{FF2B5EF4-FFF2-40B4-BE49-F238E27FC236}">
                <a16:creationId xmlns:a16="http://schemas.microsoft.com/office/drawing/2014/main" id="{880C9A0C-95B8-C535-9B78-63FDB782BE10}"/>
              </a:ext>
            </a:extLst>
          </p:cNvPr>
          <p:cNvSpPr>
            <a:spLocks noGrp="1"/>
          </p:cNvSpPr>
          <p:nvPr>
            <p:ph type="body" sz="quarter" idx="12"/>
          </p:nvPr>
        </p:nvSpPr>
        <p:spPr>
          <a:xfrm>
            <a:off x="-3" y="5727700"/>
            <a:ext cx="12192003" cy="1130300"/>
          </a:xfrm>
          <a:custGeom>
            <a:avLst/>
            <a:gdLst>
              <a:gd name="connsiteX0" fmla="*/ 11823828 w 12192003"/>
              <a:gd name="connsiteY0" fmla="*/ 0 h 1130300"/>
              <a:gd name="connsiteX1" fmla="*/ 12163721 w 12192003"/>
              <a:gd name="connsiteY1" fmla="*/ 51387 h 1130300"/>
              <a:gd name="connsiteX2" fmla="*/ 12192003 w 12192003"/>
              <a:gd name="connsiteY2" fmla="*/ 61738 h 1130300"/>
              <a:gd name="connsiteX3" fmla="*/ 12192003 w 12192003"/>
              <a:gd name="connsiteY3" fmla="*/ 1130300 h 1130300"/>
              <a:gd name="connsiteX4" fmla="*/ 10681469 w 12192003"/>
              <a:gd name="connsiteY4" fmla="*/ 1130300 h 1130300"/>
              <a:gd name="connsiteX5" fmla="*/ 10686729 w 12192003"/>
              <a:gd name="connsiteY5" fmla="*/ 1026126 h 1130300"/>
              <a:gd name="connsiteX6" fmla="*/ 11823828 w 12192003"/>
              <a:gd name="connsiteY6" fmla="*/ 0 h 1130300"/>
              <a:gd name="connsiteX7" fmla="*/ 9531478 w 12192003"/>
              <a:gd name="connsiteY7" fmla="*/ 0 h 1130300"/>
              <a:gd name="connsiteX8" fmla="*/ 10668577 w 12192003"/>
              <a:gd name="connsiteY8" fmla="*/ 1026126 h 1130300"/>
              <a:gd name="connsiteX9" fmla="*/ 10673837 w 12192003"/>
              <a:gd name="connsiteY9" fmla="*/ 1130300 h 1130300"/>
              <a:gd name="connsiteX10" fmla="*/ 8389119 w 12192003"/>
              <a:gd name="connsiteY10" fmla="*/ 1130300 h 1130300"/>
              <a:gd name="connsiteX11" fmla="*/ 8394379 w 12192003"/>
              <a:gd name="connsiteY11" fmla="*/ 1026126 h 1130300"/>
              <a:gd name="connsiteX12" fmla="*/ 9531478 w 12192003"/>
              <a:gd name="connsiteY12" fmla="*/ 0 h 1130300"/>
              <a:gd name="connsiteX13" fmla="*/ 7239129 w 12192003"/>
              <a:gd name="connsiteY13" fmla="*/ 0 h 1130300"/>
              <a:gd name="connsiteX14" fmla="*/ 8376227 w 12192003"/>
              <a:gd name="connsiteY14" fmla="*/ 1026126 h 1130300"/>
              <a:gd name="connsiteX15" fmla="*/ 8381487 w 12192003"/>
              <a:gd name="connsiteY15" fmla="*/ 1130300 h 1130300"/>
              <a:gd name="connsiteX16" fmla="*/ 6096769 w 12192003"/>
              <a:gd name="connsiteY16" fmla="*/ 1130300 h 1130300"/>
              <a:gd name="connsiteX17" fmla="*/ 6102029 w 12192003"/>
              <a:gd name="connsiteY17" fmla="*/ 1026126 h 1130300"/>
              <a:gd name="connsiteX18" fmla="*/ 7239129 w 12192003"/>
              <a:gd name="connsiteY18" fmla="*/ 0 h 1130300"/>
              <a:gd name="connsiteX19" fmla="*/ 4946780 w 12192003"/>
              <a:gd name="connsiteY19" fmla="*/ 0 h 1130300"/>
              <a:gd name="connsiteX20" fmla="*/ 6083878 w 12192003"/>
              <a:gd name="connsiteY20" fmla="*/ 1026126 h 1130300"/>
              <a:gd name="connsiteX21" fmla="*/ 6089139 w 12192003"/>
              <a:gd name="connsiteY21" fmla="*/ 1130300 h 1130300"/>
              <a:gd name="connsiteX22" fmla="*/ 3804423 w 12192003"/>
              <a:gd name="connsiteY22" fmla="*/ 1130300 h 1130300"/>
              <a:gd name="connsiteX23" fmla="*/ 3809684 w 12192003"/>
              <a:gd name="connsiteY23" fmla="*/ 1026126 h 1130300"/>
              <a:gd name="connsiteX24" fmla="*/ 4946780 w 12192003"/>
              <a:gd name="connsiteY24" fmla="*/ 0 h 1130300"/>
              <a:gd name="connsiteX25" fmla="*/ 2654431 w 12192003"/>
              <a:gd name="connsiteY25" fmla="*/ 0 h 1130300"/>
              <a:gd name="connsiteX26" fmla="*/ 3791530 w 12192003"/>
              <a:gd name="connsiteY26" fmla="*/ 1026126 h 1130300"/>
              <a:gd name="connsiteX27" fmla="*/ 3796791 w 12192003"/>
              <a:gd name="connsiteY27" fmla="*/ 1130300 h 1130300"/>
              <a:gd name="connsiteX28" fmla="*/ 1512072 w 12192003"/>
              <a:gd name="connsiteY28" fmla="*/ 1130300 h 1130300"/>
              <a:gd name="connsiteX29" fmla="*/ 1517332 w 12192003"/>
              <a:gd name="connsiteY29" fmla="*/ 1026126 h 1130300"/>
              <a:gd name="connsiteX30" fmla="*/ 2654431 w 12192003"/>
              <a:gd name="connsiteY30" fmla="*/ 0 h 1130300"/>
              <a:gd name="connsiteX31" fmla="*/ 362080 w 12192003"/>
              <a:gd name="connsiteY31" fmla="*/ 0 h 1130300"/>
              <a:gd name="connsiteX32" fmla="*/ 1499179 w 12192003"/>
              <a:gd name="connsiteY32" fmla="*/ 1026126 h 1130300"/>
              <a:gd name="connsiteX33" fmla="*/ 1504439 w 12192003"/>
              <a:gd name="connsiteY33" fmla="*/ 1130300 h 1130300"/>
              <a:gd name="connsiteX34" fmla="*/ 0 w 12192003"/>
              <a:gd name="connsiteY34" fmla="*/ 1130300 h 1130300"/>
              <a:gd name="connsiteX35" fmla="*/ 0 w 12192003"/>
              <a:gd name="connsiteY35" fmla="*/ 59507 h 1130300"/>
              <a:gd name="connsiteX36" fmla="*/ 22187 w 12192003"/>
              <a:gd name="connsiteY36" fmla="*/ 51387 h 1130300"/>
              <a:gd name="connsiteX37" fmla="*/ 362080 w 12192003"/>
              <a:gd name="connsiteY37" fmla="*/ 0 h 113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192003" h="1130300">
                <a:moveTo>
                  <a:pt x="11823828" y="0"/>
                </a:moveTo>
                <a:cubicBezTo>
                  <a:pt x="11942189" y="0"/>
                  <a:pt x="12056349" y="17991"/>
                  <a:pt x="12163721" y="51387"/>
                </a:cubicBezTo>
                <a:lnTo>
                  <a:pt x="12192003" y="61738"/>
                </a:lnTo>
                <a:lnTo>
                  <a:pt x="12192003" y="1130300"/>
                </a:lnTo>
                <a:lnTo>
                  <a:pt x="10681469" y="1130300"/>
                </a:lnTo>
                <a:lnTo>
                  <a:pt x="10686729" y="1026126"/>
                </a:lnTo>
                <a:cubicBezTo>
                  <a:pt x="10745262" y="449767"/>
                  <a:pt x="11232021" y="0"/>
                  <a:pt x="11823828" y="0"/>
                </a:cubicBezTo>
                <a:close/>
                <a:moveTo>
                  <a:pt x="9531478" y="0"/>
                </a:moveTo>
                <a:cubicBezTo>
                  <a:pt x="10123285" y="0"/>
                  <a:pt x="10610044" y="449767"/>
                  <a:pt x="10668577" y="1026126"/>
                </a:cubicBezTo>
                <a:lnTo>
                  <a:pt x="10673837" y="1130300"/>
                </a:lnTo>
                <a:lnTo>
                  <a:pt x="8389119" y="1130300"/>
                </a:lnTo>
                <a:lnTo>
                  <a:pt x="8394379" y="1026126"/>
                </a:lnTo>
                <a:cubicBezTo>
                  <a:pt x="8452912" y="449767"/>
                  <a:pt x="8939671" y="0"/>
                  <a:pt x="9531478" y="0"/>
                </a:cubicBezTo>
                <a:close/>
                <a:moveTo>
                  <a:pt x="7239129" y="0"/>
                </a:moveTo>
                <a:cubicBezTo>
                  <a:pt x="7830936" y="0"/>
                  <a:pt x="8317694" y="449767"/>
                  <a:pt x="8376227" y="1026126"/>
                </a:cubicBezTo>
                <a:lnTo>
                  <a:pt x="8381487" y="1130300"/>
                </a:lnTo>
                <a:lnTo>
                  <a:pt x="6096769" y="1130300"/>
                </a:lnTo>
                <a:lnTo>
                  <a:pt x="6102029" y="1026126"/>
                </a:lnTo>
                <a:cubicBezTo>
                  <a:pt x="6160563" y="449767"/>
                  <a:pt x="6647322" y="0"/>
                  <a:pt x="7239129" y="0"/>
                </a:cubicBezTo>
                <a:close/>
                <a:moveTo>
                  <a:pt x="4946780" y="0"/>
                </a:moveTo>
                <a:cubicBezTo>
                  <a:pt x="5538587" y="0"/>
                  <a:pt x="6025345" y="449767"/>
                  <a:pt x="6083878" y="1026126"/>
                </a:cubicBezTo>
                <a:lnTo>
                  <a:pt x="6089139" y="1130300"/>
                </a:lnTo>
                <a:lnTo>
                  <a:pt x="3804423" y="1130300"/>
                </a:lnTo>
                <a:lnTo>
                  <a:pt x="3809684" y="1026126"/>
                </a:lnTo>
                <a:cubicBezTo>
                  <a:pt x="3868216" y="449767"/>
                  <a:pt x="4354972" y="0"/>
                  <a:pt x="4946780" y="0"/>
                </a:cubicBezTo>
                <a:close/>
                <a:moveTo>
                  <a:pt x="2654431" y="0"/>
                </a:moveTo>
                <a:cubicBezTo>
                  <a:pt x="3246238" y="0"/>
                  <a:pt x="3732997" y="449767"/>
                  <a:pt x="3791530" y="1026126"/>
                </a:cubicBezTo>
                <a:lnTo>
                  <a:pt x="3796791" y="1130300"/>
                </a:lnTo>
                <a:lnTo>
                  <a:pt x="1512072" y="1130300"/>
                </a:lnTo>
                <a:lnTo>
                  <a:pt x="1517332" y="1026126"/>
                </a:lnTo>
                <a:cubicBezTo>
                  <a:pt x="1575865" y="449767"/>
                  <a:pt x="2062624" y="0"/>
                  <a:pt x="2654431" y="0"/>
                </a:cubicBezTo>
                <a:close/>
                <a:moveTo>
                  <a:pt x="362080" y="0"/>
                </a:moveTo>
                <a:cubicBezTo>
                  <a:pt x="953887" y="0"/>
                  <a:pt x="1440646" y="449767"/>
                  <a:pt x="1499179" y="1026126"/>
                </a:cubicBezTo>
                <a:lnTo>
                  <a:pt x="1504439" y="1130300"/>
                </a:lnTo>
                <a:lnTo>
                  <a:pt x="0" y="1130300"/>
                </a:lnTo>
                <a:lnTo>
                  <a:pt x="0" y="59507"/>
                </a:lnTo>
                <a:lnTo>
                  <a:pt x="22187" y="51387"/>
                </a:lnTo>
                <a:cubicBezTo>
                  <a:pt x="129559" y="17991"/>
                  <a:pt x="243719" y="0"/>
                  <a:pt x="362080" y="0"/>
                </a:cubicBezTo>
                <a:close/>
              </a:path>
            </a:pathLst>
          </a:custGeom>
          <a:solidFill>
            <a:schemeClr val="accent6">
              <a:lumMod val="75000"/>
              <a:alpha val="25000"/>
            </a:schemeClr>
          </a:solidFill>
        </p:spPr>
        <p:txBody>
          <a:bodyPr wrap="square">
            <a:noAutofit/>
          </a:bodyPr>
          <a:lstStyle>
            <a:lvl1pPr>
              <a:defRPr>
                <a:noFill/>
              </a:defRPr>
            </a:lvl1pPr>
          </a:lstStyle>
          <a:p>
            <a:pPr lvl="0"/>
            <a:endParaRPr lang="en-US" dirty="0"/>
          </a:p>
        </p:txBody>
      </p:sp>
      <p:sp>
        <p:nvSpPr>
          <p:cNvPr id="62" name="Text Placeholder 61">
            <a:extLst>
              <a:ext uri="{FF2B5EF4-FFF2-40B4-BE49-F238E27FC236}">
                <a16:creationId xmlns:a16="http://schemas.microsoft.com/office/drawing/2014/main" id="{70972619-C968-1257-58C9-0DC661642915}"/>
              </a:ext>
            </a:extLst>
          </p:cNvPr>
          <p:cNvSpPr>
            <a:spLocks noGrp="1"/>
          </p:cNvSpPr>
          <p:nvPr>
            <p:ph type="body" sz="quarter" idx="13"/>
          </p:nvPr>
        </p:nvSpPr>
        <p:spPr>
          <a:xfrm>
            <a:off x="0" y="5724189"/>
            <a:ext cx="1503729" cy="1133811"/>
          </a:xfrm>
          <a:custGeom>
            <a:avLst/>
            <a:gdLst>
              <a:gd name="connsiteX0" fmla="*/ 367995 w 1503729"/>
              <a:gd name="connsiteY0" fmla="*/ 19 h 1133811"/>
              <a:gd name="connsiteX1" fmla="*/ 1481576 w 1503729"/>
              <a:gd name="connsiteY1" fmla="*/ 913359 h 1133811"/>
              <a:gd name="connsiteX2" fmla="*/ 1503729 w 1503729"/>
              <a:gd name="connsiteY2" fmla="*/ 1133811 h 1133811"/>
              <a:gd name="connsiteX3" fmla="*/ 1371482 w 1503729"/>
              <a:gd name="connsiteY3" fmla="*/ 1133811 h 1133811"/>
              <a:gd name="connsiteX4" fmla="*/ 1275407 w 1503729"/>
              <a:gd name="connsiteY4" fmla="*/ 1118667 h 1133811"/>
              <a:gd name="connsiteX5" fmla="*/ 367995 w 1503729"/>
              <a:gd name="connsiteY5" fmla="*/ 19 h 1133811"/>
              <a:gd name="connsiteX6" fmla="*/ 367996 w 1503729"/>
              <a:gd name="connsiteY6" fmla="*/ 0 h 1133811"/>
              <a:gd name="connsiteX7" fmla="*/ 33218 w 1503729"/>
              <a:gd name="connsiteY7" fmla="*/ 808204 h 1133811"/>
              <a:gd name="connsiteX8" fmla="*/ 0 w 1503729"/>
              <a:gd name="connsiteY8" fmla="*/ 838393 h 1133811"/>
              <a:gd name="connsiteX9" fmla="*/ 0 w 1503729"/>
              <a:gd name="connsiteY9" fmla="*/ 61671 h 1133811"/>
              <a:gd name="connsiteX10" fmla="*/ 28102 w 1503729"/>
              <a:gd name="connsiteY10" fmla="*/ 51386 h 1133811"/>
              <a:gd name="connsiteX11" fmla="*/ 367996 w 1503729"/>
              <a:gd name="connsiteY11" fmla="*/ 0 h 1133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3729" h="1133811">
                <a:moveTo>
                  <a:pt x="367995" y="19"/>
                </a:moveTo>
                <a:cubicBezTo>
                  <a:pt x="917788" y="3008"/>
                  <a:pt x="1375686" y="394157"/>
                  <a:pt x="1481576" y="913359"/>
                </a:cubicBezTo>
                <a:lnTo>
                  <a:pt x="1503729" y="1133811"/>
                </a:lnTo>
                <a:lnTo>
                  <a:pt x="1371482" y="1133811"/>
                </a:lnTo>
                <a:lnTo>
                  <a:pt x="1275407" y="1118667"/>
                </a:lnTo>
                <a:cubicBezTo>
                  <a:pt x="757177" y="1010082"/>
                  <a:pt x="368000" y="550498"/>
                  <a:pt x="367995" y="19"/>
                </a:cubicBezTo>
                <a:close/>
                <a:moveTo>
                  <a:pt x="367996" y="0"/>
                </a:moveTo>
                <a:cubicBezTo>
                  <a:pt x="367996" y="315623"/>
                  <a:pt x="240061" y="601366"/>
                  <a:pt x="33218" y="808204"/>
                </a:cubicBezTo>
                <a:lnTo>
                  <a:pt x="0" y="838393"/>
                </a:lnTo>
                <a:lnTo>
                  <a:pt x="0" y="61671"/>
                </a:lnTo>
                <a:lnTo>
                  <a:pt x="28102" y="51386"/>
                </a:lnTo>
                <a:cubicBezTo>
                  <a:pt x="135475" y="17991"/>
                  <a:pt x="249634" y="0"/>
                  <a:pt x="367996" y="0"/>
                </a:cubicBezTo>
                <a:close/>
              </a:path>
            </a:pathLst>
          </a:custGeom>
          <a:solidFill>
            <a:schemeClr val="accent6">
              <a:lumMod val="60000"/>
              <a:lumOff val="40000"/>
              <a:alpha val="20000"/>
            </a:schemeClr>
          </a:solidFill>
          <a:ln w="4154" cap="flat">
            <a:noFill/>
            <a:prstDash val="solid"/>
            <a:miter/>
          </a:ln>
        </p:spPr>
        <p:txBody>
          <a:bodyPr wrap="square">
            <a:noAutofit/>
          </a:bodyPr>
          <a:lstStyle>
            <a:lvl1pPr>
              <a:defRPr>
                <a:noFill/>
              </a:defRPr>
            </a:lvl1pPr>
          </a:lstStyle>
          <a:p>
            <a:pPr lvl="0"/>
            <a:endParaRPr lang="en-US" dirty="0"/>
          </a:p>
        </p:txBody>
      </p:sp>
      <p:sp>
        <p:nvSpPr>
          <p:cNvPr id="93" name="Text Placeholder 92">
            <a:extLst>
              <a:ext uri="{FF2B5EF4-FFF2-40B4-BE49-F238E27FC236}">
                <a16:creationId xmlns:a16="http://schemas.microsoft.com/office/drawing/2014/main" id="{0A4A3873-48BC-94DF-6006-FC7F81660A5D}"/>
              </a:ext>
            </a:extLst>
          </p:cNvPr>
          <p:cNvSpPr>
            <a:spLocks noGrp="1"/>
          </p:cNvSpPr>
          <p:nvPr>
            <p:ph type="body" sz="quarter" idx="14"/>
          </p:nvPr>
        </p:nvSpPr>
        <p:spPr>
          <a:xfrm>
            <a:off x="8401353" y="0"/>
            <a:ext cx="3790647" cy="1143002"/>
          </a:xfrm>
          <a:custGeom>
            <a:avLst/>
            <a:gdLst>
              <a:gd name="connsiteX0" fmla="*/ 3790647 w 3790647"/>
              <a:gd name="connsiteY0" fmla="*/ 304585 h 1143002"/>
              <a:gd name="connsiteX1" fmla="*/ 3790647 w 3790647"/>
              <a:gd name="connsiteY1" fmla="*/ 1081329 h 1143002"/>
              <a:gd name="connsiteX2" fmla="*/ 3762543 w 3790647"/>
              <a:gd name="connsiteY2" fmla="*/ 1091615 h 1143002"/>
              <a:gd name="connsiteX3" fmla="*/ 3422649 w 3790647"/>
              <a:gd name="connsiteY3" fmla="*/ 1143002 h 1143002"/>
              <a:gd name="connsiteX4" fmla="*/ 3757427 w 3790647"/>
              <a:gd name="connsiteY4" fmla="*/ 334777 h 1143002"/>
              <a:gd name="connsiteX5" fmla="*/ 2285997 w 3790647"/>
              <a:gd name="connsiteY5" fmla="*/ 17 h 1143002"/>
              <a:gd name="connsiteX6" fmla="*/ 3422650 w 3790647"/>
              <a:gd name="connsiteY6" fmla="*/ 1142983 h 1143002"/>
              <a:gd name="connsiteX7" fmla="*/ 2285997 w 3790647"/>
              <a:gd name="connsiteY7" fmla="*/ 17 h 1143002"/>
              <a:gd name="connsiteX8" fmla="*/ 0 w 3790647"/>
              <a:gd name="connsiteY8" fmla="*/ 17 h 1143002"/>
              <a:gd name="connsiteX9" fmla="*/ 1136650 w 3790647"/>
              <a:gd name="connsiteY9" fmla="*/ 1142983 h 1143002"/>
              <a:gd name="connsiteX10" fmla="*/ 0 w 3790647"/>
              <a:gd name="connsiteY10" fmla="*/ 17 h 1143002"/>
              <a:gd name="connsiteX11" fmla="*/ 2279650 w 3790647"/>
              <a:gd name="connsiteY11" fmla="*/ 0 h 1143002"/>
              <a:gd name="connsiteX12" fmla="*/ 1136650 w 3790647"/>
              <a:gd name="connsiteY12" fmla="*/ 1143002 h 1143002"/>
              <a:gd name="connsiteX13" fmla="*/ 2279650 w 3790647"/>
              <a:gd name="connsiteY13" fmla="*/ 0 h 114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0647" h="1143002">
                <a:moveTo>
                  <a:pt x="3790647" y="304585"/>
                </a:moveTo>
                <a:lnTo>
                  <a:pt x="3790647" y="1081329"/>
                </a:lnTo>
                <a:lnTo>
                  <a:pt x="3762543" y="1091615"/>
                </a:lnTo>
                <a:cubicBezTo>
                  <a:pt x="3655170" y="1125011"/>
                  <a:pt x="3541011" y="1143002"/>
                  <a:pt x="3422649" y="1143002"/>
                </a:cubicBezTo>
                <a:cubicBezTo>
                  <a:pt x="3422649" y="827371"/>
                  <a:pt x="3550584" y="541620"/>
                  <a:pt x="3757427" y="334777"/>
                </a:cubicBezTo>
                <a:close/>
                <a:moveTo>
                  <a:pt x="2285997" y="17"/>
                </a:moveTo>
                <a:cubicBezTo>
                  <a:pt x="2914332" y="3435"/>
                  <a:pt x="3422644" y="513848"/>
                  <a:pt x="3422650" y="1142983"/>
                </a:cubicBezTo>
                <a:cubicBezTo>
                  <a:pt x="2794315" y="1139567"/>
                  <a:pt x="2286006" y="629153"/>
                  <a:pt x="2285997" y="17"/>
                </a:cubicBezTo>
                <a:close/>
                <a:moveTo>
                  <a:pt x="0" y="17"/>
                </a:moveTo>
                <a:cubicBezTo>
                  <a:pt x="628334" y="3435"/>
                  <a:pt x="1136644" y="513848"/>
                  <a:pt x="1136650" y="1142983"/>
                </a:cubicBezTo>
                <a:cubicBezTo>
                  <a:pt x="508316" y="1139567"/>
                  <a:pt x="9" y="629153"/>
                  <a:pt x="0" y="17"/>
                </a:cubicBezTo>
                <a:close/>
                <a:moveTo>
                  <a:pt x="2279650" y="0"/>
                </a:moveTo>
                <a:cubicBezTo>
                  <a:pt x="2279650" y="631263"/>
                  <a:pt x="1767910" y="1143002"/>
                  <a:pt x="1136650" y="1143002"/>
                </a:cubicBezTo>
                <a:cubicBezTo>
                  <a:pt x="1136650" y="511739"/>
                  <a:pt x="1648390" y="0"/>
                  <a:pt x="2279650" y="0"/>
                </a:cubicBezTo>
                <a:close/>
              </a:path>
            </a:pathLst>
          </a:custGeom>
          <a:solidFill>
            <a:schemeClr val="accent6">
              <a:lumMod val="60000"/>
              <a:lumOff val="40000"/>
              <a:alpha val="20000"/>
            </a:schemeClr>
          </a:solidFill>
          <a:ln w="4154" cap="flat">
            <a:noFill/>
            <a:prstDash val="solid"/>
            <a:miter/>
          </a:ln>
        </p:spPr>
        <p:txBody>
          <a:bodyPr wrap="square">
            <a:noAutofit/>
          </a:bodyPr>
          <a:lstStyle>
            <a:lvl1pPr>
              <a:defRPr>
                <a:noFill/>
              </a:defRPr>
            </a:lvl1pPr>
          </a:lstStyle>
          <a:p>
            <a:pPr lvl="0"/>
            <a:endParaRPr lang="en-US" dirty="0"/>
          </a:p>
        </p:txBody>
      </p:sp>
      <p:pic>
        <p:nvPicPr>
          <p:cNvPr id="120" name="Graphic 119">
            <a:extLst>
              <a:ext uri="{FF2B5EF4-FFF2-40B4-BE49-F238E27FC236}">
                <a16:creationId xmlns:a16="http://schemas.microsoft.com/office/drawing/2014/main" id="{9C01A786-0C1A-6C4A-1466-1AE233D142AE}"/>
              </a:ext>
            </a:extLst>
          </p:cNvPr>
          <p:cNvPicPr>
            <a:picLocks noChangeAspect="1"/>
          </p:cNvPicPr>
          <p:nvPr/>
        </p:nvPicPr>
        <p:blipFill rotWithShape="1">
          <a:blip r:embed="rId2">
            <a:extLst>
              <a:ext uri="{96DAC541-7B7A-43D3-8B79-37D633B846F1}">
                <asvg:svgBlip xmlns:asvg="http://schemas.microsoft.com/office/drawing/2016/SVG/main" r:embed="rId3"/>
              </a:ext>
            </a:extLst>
          </a:blip>
          <a:srcRect l="68908" b="83148"/>
          <a:stretch/>
        </p:blipFill>
        <p:spPr>
          <a:xfrm>
            <a:off x="8401354" y="12700"/>
            <a:ext cx="3790646" cy="1155700"/>
          </a:xfrm>
          <a:prstGeom prst="rect">
            <a:avLst/>
          </a:prstGeom>
        </p:spPr>
      </p:pic>
    </p:spTree>
    <p:extLst>
      <p:ext uri="{BB962C8B-B14F-4D97-AF65-F5344CB8AC3E}">
        <p14:creationId xmlns:p14="http://schemas.microsoft.com/office/powerpoint/2010/main" val="37409718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04">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0059F316-9319-477C-3BD8-C3B19F248AF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a:stretch/>
        </p:blipFill>
        <p:spPr>
          <a:xfrm>
            <a:off x="10687350" y="12700"/>
            <a:ext cx="1504649" cy="6858000"/>
          </a:xfrm>
          <a:prstGeom prst="rect">
            <a:avLst/>
          </a:prstGeom>
        </p:spPr>
      </p:pic>
      <p:pic>
        <p:nvPicPr>
          <p:cNvPr id="12" name="Graphic 11">
            <a:extLst>
              <a:ext uri="{FF2B5EF4-FFF2-40B4-BE49-F238E27FC236}">
                <a16:creationId xmlns:a16="http://schemas.microsoft.com/office/drawing/2014/main" id="{AEF98D51-D262-470D-2214-A8A0EDB7362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4584700"/>
            <a:ext cx="1504649" cy="2286000"/>
          </a:xfrm>
          <a:prstGeom prst="rect">
            <a:avLst/>
          </a:prstGeom>
        </p:spPr>
      </p:pic>
      <p:pic>
        <p:nvPicPr>
          <p:cNvPr id="13" name="Graphic 12">
            <a:extLst>
              <a:ext uri="{FF2B5EF4-FFF2-40B4-BE49-F238E27FC236}">
                <a16:creationId xmlns:a16="http://schemas.microsoft.com/office/drawing/2014/main" id="{3480B83D-EEC7-5C2D-9338-841D0054570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14" name="Graphic 13">
            <a:extLst>
              <a:ext uri="{FF2B5EF4-FFF2-40B4-BE49-F238E27FC236}">
                <a16:creationId xmlns:a16="http://schemas.microsoft.com/office/drawing/2014/main" id="{69BE97B1-E4D2-AA2A-1E85-0D598735135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5" name="Graphic 14">
            <a:extLst>
              <a:ext uri="{FF2B5EF4-FFF2-40B4-BE49-F238E27FC236}">
                <a16:creationId xmlns:a16="http://schemas.microsoft.com/office/drawing/2014/main" id="{F227120C-DBC1-2EDA-E58C-E1DAD7E550F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7" name="Graphic 16">
            <a:extLst>
              <a:ext uri="{FF2B5EF4-FFF2-40B4-BE49-F238E27FC236}">
                <a16:creationId xmlns:a16="http://schemas.microsoft.com/office/drawing/2014/main" id="{3FDA3437-5725-1727-4B8A-FCE59556193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8" name="Graphic 17">
            <a:extLst>
              <a:ext uri="{FF2B5EF4-FFF2-40B4-BE49-F238E27FC236}">
                <a16:creationId xmlns:a16="http://schemas.microsoft.com/office/drawing/2014/main" id="{35C8D2AF-CEDF-4131-723C-91569E90C29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marL="0" indent="0">
              <a:lnSpc>
                <a:spcPct val="90000"/>
              </a:lnSpc>
              <a:spcAft>
                <a:spcPts val="1800"/>
              </a:spcAft>
              <a:buSzPct val="100000"/>
              <a:buNone/>
              <a:defRPr sz="2000" b="1"/>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91456" y="1536827"/>
            <a:ext cx="5650992" cy="4480560"/>
          </a:xfrm>
        </p:spPr>
        <p:txBody>
          <a:bodyPr>
            <a:normAutofit/>
          </a:bodyPr>
          <a:lstStyle>
            <a:lvl1pPr marL="457200" indent="-457200">
              <a:lnSpc>
                <a:spcPct val="90000"/>
              </a:lnSpc>
              <a:spcBef>
                <a:spcPts val="1000"/>
              </a:spcBef>
              <a:spcAft>
                <a:spcPts val="0"/>
              </a:spcAft>
              <a:buSzPct val="100000"/>
              <a:buFont typeface="+mj-lt"/>
              <a:buAutoNum type="arabicPeriod"/>
              <a:defRPr sz="2000"/>
            </a:lvl1pPr>
            <a:lvl2pPr marL="914400" indent="-457200">
              <a:buSzPct val="100000"/>
              <a:buFont typeface="+mj-lt"/>
              <a:buAutoNum type="alphaLcPeriod"/>
              <a:defRPr sz="2000"/>
            </a:lvl2pPr>
            <a:lvl3pPr marL="1371600" indent="-457200">
              <a:buSzPct val="100000"/>
              <a:buFont typeface="+mj-lt"/>
              <a:buAutoNum type="romanLcPeriod"/>
              <a:defRPr sz="1800"/>
            </a:lvl3pPr>
            <a:lvl4pPr marL="1828800" indent="-457200">
              <a:buSzPct val="100000"/>
              <a:buFont typeface="+mj-lt"/>
              <a:buAutoNum type="arabicParenR"/>
              <a:defRPr sz="1800"/>
            </a:lvl4pPr>
            <a:lvl5pPr marL="2286000" indent="-457200">
              <a:buSzPct val="100000"/>
              <a:buFont typeface="+mj-lt"/>
              <a:buAutoNum type="alphaLcParen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22846079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6">
            <a:lumMod val="50000"/>
          </a:schemeClr>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10FBCDE-EE59-33A6-32CA-9F6279AA435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12700"/>
            <a:ext cx="12192000" cy="6858000"/>
          </a:xfrm>
          <a:prstGeom prst="rect">
            <a:avLst/>
          </a:prstGeom>
        </p:spPr>
      </p:pic>
      <p:pic>
        <p:nvPicPr>
          <p:cNvPr id="6" name="Graphic 5">
            <a:extLst>
              <a:ext uri="{FF2B5EF4-FFF2-40B4-BE49-F238E27FC236}">
                <a16:creationId xmlns:a16="http://schemas.microsoft.com/office/drawing/2014/main" id="{E45A58EF-738C-B1BA-F49A-84ADB68F8A88}"/>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b="49858"/>
          <a:stretch/>
        </p:blipFill>
        <p:spPr>
          <a:xfrm>
            <a:off x="8401354" y="9452"/>
            <a:ext cx="2286000" cy="1146248"/>
          </a:xfrm>
          <a:prstGeom prst="rect">
            <a:avLst/>
          </a:prstGeom>
        </p:spPr>
      </p:pic>
      <p:pic>
        <p:nvPicPr>
          <p:cNvPr id="7" name="Graphic 6">
            <a:extLst>
              <a:ext uri="{FF2B5EF4-FFF2-40B4-BE49-F238E27FC236}">
                <a16:creationId xmlns:a16="http://schemas.microsoft.com/office/drawing/2014/main" id="{37F78E2C-6843-1373-E993-79393D858434}"/>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49858"/>
          <a:stretch/>
        </p:blipFill>
        <p:spPr>
          <a:xfrm>
            <a:off x="10687351" y="9452"/>
            <a:ext cx="1504649" cy="1146248"/>
          </a:xfrm>
          <a:prstGeom prst="rect">
            <a:avLst/>
          </a:prstGeom>
        </p:spPr>
      </p:pic>
      <p:pic>
        <p:nvPicPr>
          <p:cNvPr id="8" name="Graphic 7">
            <a:extLst>
              <a:ext uri="{FF2B5EF4-FFF2-40B4-BE49-F238E27FC236}">
                <a16:creationId xmlns:a16="http://schemas.microsoft.com/office/drawing/2014/main" id="{9559DD38-C8CC-7B28-F492-ACB263A81476}"/>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9" name="Graphic 8">
            <a:extLst>
              <a:ext uri="{FF2B5EF4-FFF2-40B4-BE49-F238E27FC236}">
                <a16:creationId xmlns:a16="http://schemas.microsoft.com/office/drawing/2014/main" id="{8DEFF3B2-90E8-5D9B-CEA8-00B05000BF0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13" name="Title 123">
            <a:extLst>
              <a:ext uri="{FF2B5EF4-FFF2-40B4-BE49-F238E27FC236}">
                <a16:creationId xmlns:a16="http://schemas.microsoft.com/office/drawing/2014/main" id="{0B9C7C4B-FC2C-5D51-5679-3D5ED85185DA}"/>
              </a:ext>
            </a:extLst>
          </p:cNvPr>
          <p:cNvSpPr>
            <a:spLocks noGrp="1"/>
          </p:cNvSpPr>
          <p:nvPr>
            <p:ph type="title"/>
          </p:nvPr>
        </p:nvSpPr>
        <p:spPr>
          <a:xfrm>
            <a:off x="841243" y="832104"/>
            <a:ext cx="10479088" cy="2587625"/>
          </a:xfrm>
        </p:spPr>
        <p:txBody>
          <a:bodyPr anchor="t"/>
          <a:lstStyle>
            <a:lvl1pPr>
              <a:lnSpc>
                <a:spcPct val="75000"/>
              </a:lnSpc>
              <a:defRPr sz="8000" b="0" spc="0" baseline="0">
                <a:solidFill>
                  <a:schemeClr val="bg1"/>
                </a:solidFill>
                <a:latin typeface="+mn-lt"/>
              </a:defRPr>
            </a:lvl1pPr>
          </a:lstStyle>
          <a:p>
            <a:r>
              <a:rPr lang="en-US" dirty="0"/>
              <a:t>Click to edit Master title style</a:t>
            </a:r>
          </a:p>
        </p:txBody>
      </p:sp>
      <p:sp>
        <p:nvSpPr>
          <p:cNvPr id="10" name="Text Placeholder 9">
            <a:extLst>
              <a:ext uri="{FF2B5EF4-FFF2-40B4-BE49-F238E27FC236}">
                <a16:creationId xmlns:a16="http://schemas.microsoft.com/office/drawing/2014/main" id="{C79F5B69-7199-E3E6-5554-6CC2207D48E4}"/>
              </a:ext>
            </a:extLst>
          </p:cNvPr>
          <p:cNvSpPr>
            <a:spLocks noGrp="1"/>
          </p:cNvSpPr>
          <p:nvPr>
            <p:ph type="body" sz="quarter" idx="11"/>
          </p:nvPr>
        </p:nvSpPr>
        <p:spPr>
          <a:xfrm>
            <a:off x="841375" y="3705309"/>
            <a:ext cx="10479088" cy="2587625"/>
          </a:xfrm>
        </p:spPr>
        <p:txBody>
          <a:bodyPr/>
          <a:lstStyle>
            <a:lvl1pPr marL="0" indent="0">
              <a:lnSpc>
                <a:spcPct val="130000"/>
              </a:lnSpc>
              <a:spcAft>
                <a:spcPts val="1000"/>
              </a:spcAft>
              <a:buNone/>
              <a:defRPr b="1" i="0" cap="all" spc="300" baseline="0">
                <a:solidFill>
                  <a:schemeClr val="bg1"/>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1430931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01">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A1EF8CAB-74EE-F5E0-2A98-D49729C57395}"/>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t="1" b="49999"/>
          <a:stretch/>
        </p:blipFill>
        <p:spPr>
          <a:xfrm>
            <a:off x="6096000" y="0"/>
            <a:ext cx="6095999" cy="3429000"/>
          </a:xfrm>
          <a:prstGeom prst="rect">
            <a:avLst/>
          </a:prstGeom>
        </p:spPr>
      </p:pic>
      <p:pic>
        <p:nvPicPr>
          <p:cNvPr id="6" name="Graphic 5">
            <a:extLst>
              <a:ext uri="{FF2B5EF4-FFF2-40B4-BE49-F238E27FC236}">
                <a16:creationId xmlns:a16="http://schemas.microsoft.com/office/drawing/2014/main" id="{8783521D-ED5D-D5DB-16FA-CD1B1203DF6C}"/>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87659"/>
          <a:stretch/>
        </p:blipFill>
        <p:spPr>
          <a:xfrm>
            <a:off x="0" y="5731979"/>
            <a:ext cx="1504645" cy="1146408"/>
          </a:xfrm>
          <a:prstGeom prst="rect">
            <a:avLst/>
          </a:prstGeom>
        </p:spPr>
      </p:pic>
      <p:pic>
        <p:nvPicPr>
          <p:cNvPr id="7" name="Graphic 6">
            <a:extLst>
              <a:ext uri="{FF2B5EF4-FFF2-40B4-BE49-F238E27FC236}">
                <a16:creationId xmlns:a16="http://schemas.microsoft.com/office/drawing/2014/main" id="{9381EED1-F8B1-76DD-2AF9-959C65437FF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8" name="Graphic 7">
            <a:extLst>
              <a:ext uri="{FF2B5EF4-FFF2-40B4-BE49-F238E27FC236}">
                <a16:creationId xmlns:a16="http://schemas.microsoft.com/office/drawing/2014/main" id="{1D23ADF4-87AF-5693-9986-341478D502BD}"/>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9" name="Graphic 8">
            <a:extLst>
              <a:ext uri="{FF2B5EF4-FFF2-40B4-BE49-F238E27FC236}">
                <a16:creationId xmlns:a16="http://schemas.microsoft.com/office/drawing/2014/main" id="{2E5EE104-2241-C262-895C-BCA769134010}"/>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4" name="Content Placeholder 12">
            <a:extLst>
              <a:ext uri="{FF2B5EF4-FFF2-40B4-BE49-F238E27FC236}">
                <a16:creationId xmlns:a16="http://schemas.microsoft.com/office/drawing/2014/main" id="{19B7E7AC-A0E6-BE9A-4728-8FE036CF3538}"/>
              </a:ext>
            </a:extLst>
          </p:cNvPr>
          <p:cNvSpPr>
            <a:spLocks noGrp="1"/>
          </p:cNvSpPr>
          <p:nvPr>
            <p:ph sz="quarter" idx="13"/>
          </p:nvPr>
        </p:nvSpPr>
        <p:spPr>
          <a:xfrm>
            <a:off x="841248" y="1536827"/>
            <a:ext cx="6556375" cy="4479925"/>
          </a:xfrm>
        </p:spPr>
        <p:txBody>
          <a:bodyPr>
            <a:normAutofit/>
          </a:bodyPr>
          <a:lstStyle>
            <a:lvl1pPr>
              <a:lnSpc>
                <a:spcPct val="140000"/>
              </a:lnSpc>
              <a:spcAft>
                <a:spcPts val="0"/>
              </a:spcAft>
              <a:defRPr sz="2800"/>
            </a:lvl1pPr>
            <a:lvl2pPr>
              <a:defRPr sz="2800"/>
            </a:lvl2pPr>
            <a:lvl3pPr>
              <a:defRPr sz="2400"/>
            </a:lvl3pPr>
            <a:lvl4pPr>
              <a:defRPr sz="2400"/>
            </a:lvl4pPr>
            <a:lvl5pPr>
              <a:defRPr sz="2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1895640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with image 01">
    <p:bg>
      <p:bgPr>
        <a:solidFill>
          <a:schemeClr val="accent6">
            <a:lumMod val="50000"/>
          </a:schemeClr>
        </a:solidFill>
        <a:effectLst/>
      </p:bgPr>
    </p:bg>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FF0337A6-0579-B5BC-C526-F7EBDDB8E84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t="1" b="49999"/>
          <a:stretch/>
        </p:blipFill>
        <p:spPr>
          <a:xfrm>
            <a:off x="6096000" y="0"/>
            <a:ext cx="6095999" cy="3429000"/>
          </a:xfrm>
          <a:prstGeom prst="rect">
            <a:avLst/>
          </a:prstGeom>
        </p:spPr>
      </p:pic>
      <p:pic>
        <p:nvPicPr>
          <p:cNvPr id="4" name="Graphic 3">
            <a:extLst>
              <a:ext uri="{FF2B5EF4-FFF2-40B4-BE49-F238E27FC236}">
                <a16:creationId xmlns:a16="http://schemas.microsoft.com/office/drawing/2014/main" id="{4166F179-9203-AC2D-A267-E25FA28E978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0" name="Graphic 9">
            <a:extLst>
              <a:ext uri="{FF2B5EF4-FFF2-40B4-BE49-F238E27FC236}">
                <a16:creationId xmlns:a16="http://schemas.microsoft.com/office/drawing/2014/main" id="{4BFC5468-5E1B-2FE4-DA95-D0CCC383D3E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12" name="Graphic 11">
            <a:extLst>
              <a:ext uri="{FF2B5EF4-FFF2-40B4-BE49-F238E27FC236}">
                <a16:creationId xmlns:a16="http://schemas.microsoft.com/office/drawing/2014/main" id="{617493C4-12E7-500C-5FD5-68370B57A20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3" name="Graphic 12">
            <a:extLst>
              <a:ext uri="{FF2B5EF4-FFF2-40B4-BE49-F238E27FC236}">
                <a16:creationId xmlns:a16="http://schemas.microsoft.com/office/drawing/2014/main" id="{149B5038-6091-D5DF-F2DA-3900885F498D}"/>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4" name="Graphic 13">
            <a:extLst>
              <a:ext uri="{FF2B5EF4-FFF2-40B4-BE49-F238E27FC236}">
                <a16:creationId xmlns:a16="http://schemas.microsoft.com/office/drawing/2014/main" id="{9442ADAB-F6BA-A55C-036E-C837F95C8F8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16" name="Picture Placeholder 15">
            <a:extLst>
              <a:ext uri="{FF2B5EF4-FFF2-40B4-BE49-F238E27FC236}">
                <a16:creationId xmlns:a16="http://schemas.microsoft.com/office/drawing/2014/main" id="{7E35C9AB-B94F-CACD-3F8A-C5FE3B695994}"/>
              </a:ext>
            </a:extLst>
          </p:cNvPr>
          <p:cNvSpPr>
            <a:spLocks noGrp="1"/>
          </p:cNvSpPr>
          <p:nvPr>
            <p:ph type="pic" sz="quarter" idx="11"/>
          </p:nvPr>
        </p:nvSpPr>
        <p:spPr>
          <a:xfrm>
            <a:off x="6111240" y="2231136"/>
            <a:ext cx="6080760" cy="4626864"/>
          </a:xfrm>
          <a:solidFill>
            <a:schemeClr val="accent6">
              <a:lumMod val="50000"/>
            </a:schemeClr>
          </a:solidFill>
        </p:spPr>
        <p:txBody>
          <a:bodyPr/>
          <a:lstStyle>
            <a:lvl1pPr marL="0" indent="0" algn="r">
              <a:buNone/>
              <a:defRPr>
                <a:solidFill>
                  <a:schemeClr val="bg1"/>
                </a:solidFill>
              </a:defRPr>
            </a:lvl1pPr>
          </a:lstStyle>
          <a:p>
            <a:endParaRPr lang="en-US" dirty="0"/>
          </a:p>
        </p:txBody>
      </p:sp>
      <p:sp>
        <p:nvSpPr>
          <p:cNvPr id="2" name="Title 1">
            <a:extLst>
              <a:ext uri="{FF2B5EF4-FFF2-40B4-BE49-F238E27FC236}">
                <a16:creationId xmlns:a16="http://schemas.microsoft.com/office/drawing/2014/main" id="{9BAE121A-5259-1180-7385-CE2C03431052}"/>
              </a:ext>
            </a:extLst>
          </p:cNvPr>
          <p:cNvSpPr>
            <a:spLocks noGrp="1"/>
          </p:cNvSpPr>
          <p:nvPr>
            <p:ph type="title"/>
          </p:nvPr>
        </p:nvSpPr>
        <p:spPr>
          <a:xfrm>
            <a:off x="841248" y="841248"/>
            <a:ext cx="6931152" cy="557784"/>
          </a:xfrm>
        </p:spPr>
        <p:txBody>
          <a:bodyPr anchor="t"/>
          <a:lstStyle>
            <a:lvl1pPr>
              <a:defRPr sz="2000" b="1" cap="all" spc="300" baseline="0">
                <a:solidFill>
                  <a:schemeClr val="bg1">
                    <a:lumMod val="95000"/>
                  </a:schemeClr>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B810682D-F26A-B1BF-CD97-BB8BD31B2F32}"/>
              </a:ext>
            </a:extLst>
          </p:cNvPr>
          <p:cNvSpPr>
            <a:spLocks noGrp="1"/>
          </p:cNvSpPr>
          <p:nvPr>
            <p:ph type="body" sz="quarter" idx="10"/>
          </p:nvPr>
        </p:nvSpPr>
        <p:spPr>
          <a:xfrm>
            <a:off x="841247" y="1536192"/>
            <a:ext cx="6931152" cy="4480560"/>
          </a:xfrm>
        </p:spPr>
        <p:txBody>
          <a:bodyPr/>
          <a:lstStyle>
            <a:lvl1pPr marL="0" indent="0">
              <a:lnSpc>
                <a:spcPct val="75000"/>
              </a:lnSpc>
              <a:buNone/>
              <a:defRPr sz="8000">
                <a:solidFill>
                  <a:schemeClr val="bg1">
                    <a:lumMod val="95000"/>
                  </a:schemeClr>
                </a:solidFill>
              </a:defRPr>
            </a:lvl1pPr>
          </a:lstStyle>
          <a:p>
            <a:pPr lvl="0"/>
            <a:r>
              <a:rPr lang="en-US" dirty="0"/>
              <a:t>Click to edit Master text styles</a:t>
            </a:r>
          </a:p>
        </p:txBody>
      </p:sp>
    </p:spTree>
    <p:extLst>
      <p:ext uri="{BB962C8B-B14F-4D97-AF65-F5344CB8AC3E}">
        <p14:creationId xmlns:p14="http://schemas.microsoft.com/office/powerpoint/2010/main" val="7894529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02">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E18B122A-848F-E50E-C503-3930933A5C64}"/>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68908"/>
          <a:stretch/>
        </p:blipFill>
        <p:spPr>
          <a:xfrm>
            <a:off x="8401354" y="0"/>
            <a:ext cx="3790646" cy="6857999"/>
          </a:xfrm>
          <a:prstGeom prst="rect">
            <a:avLst/>
          </a:prstGeom>
        </p:spPr>
      </p:pic>
      <p:pic>
        <p:nvPicPr>
          <p:cNvPr id="12" name="Graphic 11">
            <a:extLst>
              <a:ext uri="{FF2B5EF4-FFF2-40B4-BE49-F238E27FC236}">
                <a16:creationId xmlns:a16="http://schemas.microsoft.com/office/drawing/2014/main" id="{08CD9875-E4AF-D7EA-9F8B-D27F2C3104AA}"/>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2297076"/>
            <a:ext cx="2286000" cy="2286000"/>
          </a:xfrm>
          <a:prstGeom prst="rect">
            <a:avLst/>
          </a:prstGeom>
        </p:spPr>
      </p:pic>
      <p:pic>
        <p:nvPicPr>
          <p:cNvPr id="13" name="Graphic 12">
            <a:extLst>
              <a:ext uri="{FF2B5EF4-FFF2-40B4-BE49-F238E27FC236}">
                <a16:creationId xmlns:a16="http://schemas.microsoft.com/office/drawing/2014/main" id="{8513E8A3-5E78-5821-6B7B-AF6343ACA73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14" name="Graphic 13">
            <a:extLst>
              <a:ext uri="{FF2B5EF4-FFF2-40B4-BE49-F238E27FC236}">
                <a16:creationId xmlns:a16="http://schemas.microsoft.com/office/drawing/2014/main" id="{E256415C-5388-7D35-1C15-8DA4ACDCA1F4}"/>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15" name="Graphic 14">
            <a:extLst>
              <a:ext uri="{FF2B5EF4-FFF2-40B4-BE49-F238E27FC236}">
                <a16:creationId xmlns:a16="http://schemas.microsoft.com/office/drawing/2014/main" id="{8B78E2E7-B83A-F17C-9869-FED59DD512EA}"/>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6556375" cy="4479925"/>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758616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break with image 02">
    <p:bg>
      <p:bgPr>
        <a:solidFill>
          <a:schemeClr val="accent6">
            <a:lumMod val="50000"/>
          </a:schemeClr>
        </a:solidFill>
        <a:effectLst/>
      </p:bgPr>
    </p:bg>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0321C850-160D-5CD7-B829-ADE752EA7AB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50000"/>
          <a:stretch/>
        </p:blipFill>
        <p:spPr>
          <a:xfrm>
            <a:off x="6096000" y="0"/>
            <a:ext cx="6096000" cy="6857999"/>
          </a:xfrm>
          <a:prstGeom prst="rect">
            <a:avLst/>
          </a:prstGeom>
        </p:spPr>
      </p:pic>
      <p:pic>
        <p:nvPicPr>
          <p:cNvPr id="6" name="Graphic 5">
            <a:extLst>
              <a:ext uri="{FF2B5EF4-FFF2-40B4-BE49-F238E27FC236}">
                <a16:creationId xmlns:a16="http://schemas.microsoft.com/office/drawing/2014/main" id="{33105707-8D59-D00C-596A-380479D0E0DE}"/>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2297076"/>
            <a:ext cx="2286000" cy="2286000"/>
          </a:xfrm>
          <a:prstGeom prst="rect">
            <a:avLst/>
          </a:prstGeom>
        </p:spPr>
      </p:pic>
      <p:pic>
        <p:nvPicPr>
          <p:cNvPr id="7" name="Graphic 6">
            <a:extLst>
              <a:ext uri="{FF2B5EF4-FFF2-40B4-BE49-F238E27FC236}">
                <a16:creationId xmlns:a16="http://schemas.microsoft.com/office/drawing/2014/main" id="{3DC4FC4F-BE00-1554-FEBD-DE21F3AB35BB}"/>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8" name="Graphic 7">
            <a:extLst>
              <a:ext uri="{FF2B5EF4-FFF2-40B4-BE49-F238E27FC236}">
                <a16:creationId xmlns:a16="http://schemas.microsoft.com/office/drawing/2014/main" id="{0A310F08-0B34-7E1C-7605-4F81502355F6}"/>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8401354" y="9452"/>
            <a:ext cx="2286000" cy="2286000"/>
          </a:xfrm>
          <a:prstGeom prst="rect">
            <a:avLst/>
          </a:prstGeom>
        </p:spPr>
      </p:pic>
      <p:pic>
        <p:nvPicPr>
          <p:cNvPr id="9" name="Graphic 8">
            <a:extLst>
              <a:ext uri="{FF2B5EF4-FFF2-40B4-BE49-F238E27FC236}">
                <a16:creationId xmlns:a16="http://schemas.microsoft.com/office/drawing/2014/main" id="{63371AFC-6FAC-3C10-CCC0-ECE8DB9E997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sp>
        <p:nvSpPr>
          <p:cNvPr id="2" name="Title 1">
            <a:extLst>
              <a:ext uri="{FF2B5EF4-FFF2-40B4-BE49-F238E27FC236}">
                <a16:creationId xmlns:a16="http://schemas.microsoft.com/office/drawing/2014/main" id="{9BAE121A-5259-1180-7385-CE2C03431052}"/>
              </a:ext>
            </a:extLst>
          </p:cNvPr>
          <p:cNvSpPr>
            <a:spLocks noGrp="1"/>
          </p:cNvSpPr>
          <p:nvPr>
            <p:ph type="title"/>
          </p:nvPr>
        </p:nvSpPr>
        <p:spPr>
          <a:xfrm>
            <a:off x="841248" y="841248"/>
            <a:ext cx="10479024" cy="557784"/>
          </a:xfrm>
        </p:spPr>
        <p:txBody>
          <a:bodyPr anchor="t"/>
          <a:lstStyle>
            <a:lvl1pPr>
              <a:defRPr sz="2000" b="1" cap="all" spc="300" baseline="0">
                <a:solidFill>
                  <a:schemeClr val="bg1">
                    <a:lumMod val="95000"/>
                  </a:schemeClr>
                </a:solidFill>
              </a:defRPr>
            </a:lvl1pPr>
          </a:lstStyle>
          <a:p>
            <a:r>
              <a:rPr lang="en-US" dirty="0"/>
              <a:t>Click to edit Master title style</a:t>
            </a:r>
          </a:p>
        </p:txBody>
      </p:sp>
      <p:sp>
        <p:nvSpPr>
          <p:cNvPr id="11" name="Text Placeholder 10">
            <a:extLst>
              <a:ext uri="{FF2B5EF4-FFF2-40B4-BE49-F238E27FC236}">
                <a16:creationId xmlns:a16="http://schemas.microsoft.com/office/drawing/2014/main" id="{B810682D-F26A-B1BF-CD97-BB8BD31B2F32}"/>
              </a:ext>
            </a:extLst>
          </p:cNvPr>
          <p:cNvSpPr>
            <a:spLocks noGrp="1"/>
          </p:cNvSpPr>
          <p:nvPr>
            <p:ph type="body" sz="quarter" idx="10"/>
          </p:nvPr>
        </p:nvSpPr>
        <p:spPr>
          <a:xfrm>
            <a:off x="841247" y="1536192"/>
            <a:ext cx="10479024" cy="2679192"/>
          </a:xfrm>
        </p:spPr>
        <p:txBody>
          <a:bodyPr/>
          <a:lstStyle>
            <a:lvl1pPr marL="0" indent="0">
              <a:lnSpc>
                <a:spcPct val="75000"/>
              </a:lnSpc>
              <a:buNone/>
              <a:defRPr sz="8000">
                <a:solidFill>
                  <a:schemeClr val="bg1">
                    <a:lumMod val="95000"/>
                  </a:schemeClr>
                </a:solidFill>
              </a:defRPr>
            </a:lvl1pPr>
          </a:lstStyle>
          <a:p>
            <a:pPr lvl="0"/>
            <a:r>
              <a:rPr lang="en-US" dirty="0"/>
              <a:t>Click to edit Master text styles</a:t>
            </a:r>
          </a:p>
        </p:txBody>
      </p:sp>
      <p:sp>
        <p:nvSpPr>
          <p:cNvPr id="16" name="Picture Placeholder 15">
            <a:extLst>
              <a:ext uri="{FF2B5EF4-FFF2-40B4-BE49-F238E27FC236}">
                <a16:creationId xmlns:a16="http://schemas.microsoft.com/office/drawing/2014/main" id="{7E35C9AB-B94F-CACD-3F8A-C5FE3B695994}"/>
              </a:ext>
            </a:extLst>
          </p:cNvPr>
          <p:cNvSpPr>
            <a:spLocks noGrp="1"/>
          </p:cNvSpPr>
          <p:nvPr>
            <p:ph type="pic" sz="quarter" idx="11"/>
          </p:nvPr>
        </p:nvSpPr>
        <p:spPr>
          <a:xfrm>
            <a:off x="0" y="4462272"/>
            <a:ext cx="12188952" cy="2395728"/>
          </a:xfrm>
          <a:solidFill>
            <a:schemeClr val="accent6">
              <a:lumMod val="75000"/>
            </a:schemeClr>
          </a:solidFill>
        </p:spPr>
        <p:txBody>
          <a:bodyPr/>
          <a:lstStyle>
            <a:lvl1pPr marL="0" indent="0" algn="ctr">
              <a:buNone/>
              <a:defRPr>
                <a:solidFill>
                  <a:sysClr val="windowText" lastClr="000000"/>
                </a:solidFill>
              </a:defRPr>
            </a:lvl1pPr>
          </a:lstStyle>
          <a:p>
            <a:endParaRPr lang="en-US" dirty="0"/>
          </a:p>
        </p:txBody>
      </p:sp>
    </p:spTree>
    <p:extLst>
      <p:ext uri="{BB962C8B-B14F-4D97-AF65-F5344CB8AC3E}">
        <p14:creationId xmlns:p14="http://schemas.microsoft.com/office/powerpoint/2010/main" val="20398032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01">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D0F0E0D3-11E9-A85D-821D-49C27B06B06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a:stretch/>
        </p:blipFill>
        <p:spPr>
          <a:xfrm>
            <a:off x="10687350" y="12700"/>
            <a:ext cx="1504649" cy="6858000"/>
          </a:xfrm>
          <a:prstGeom prst="rect">
            <a:avLst/>
          </a:prstGeom>
        </p:spPr>
      </p:pic>
      <p:pic>
        <p:nvPicPr>
          <p:cNvPr id="6" name="Graphic 5">
            <a:extLst>
              <a:ext uri="{FF2B5EF4-FFF2-40B4-BE49-F238E27FC236}">
                <a16:creationId xmlns:a16="http://schemas.microsoft.com/office/drawing/2014/main" id="{7433D848-BBB0-8852-CBA7-96FB04BFADE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556"/>
          <a:stretch/>
        </p:blipFill>
        <p:spPr>
          <a:xfrm>
            <a:off x="10687351" y="4584700"/>
            <a:ext cx="1504649" cy="1130300"/>
          </a:xfrm>
          <a:prstGeom prst="rect">
            <a:avLst/>
          </a:prstGeom>
        </p:spPr>
      </p:pic>
      <p:pic>
        <p:nvPicPr>
          <p:cNvPr id="7" name="Graphic 6">
            <a:extLst>
              <a:ext uri="{FF2B5EF4-FFF2-40B4-BE49-F238E27FC236}">
                <a16:creationId xmlns:a16="http://schemas.microsoft.com/office/drawing/2014/main" id="{3A0A5B28-1267-FF8C-DD34-4AE0CE17FD97}"/>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8" name="Graphic 7">
            <a:extLst>
              <a:ext uri="{FF2B5EF4-FFF2-40B4-BE49-F238E27FC236}">
                <a16:creationId xmlns:a16="http://schemas.microsoft.com/office/drawing/2014/main" id="{72FE7896-D379-408C-54BB-757C71F0DEF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49515" r="34180"/>
          <a:stretch/>
        </p:blipFill>
        <p:spPr>
          <a:xfrm>
            <a:off x="10687351" y="1141376"/>
            <a:ext cx="1504649" cy="1154076"/>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a:extLst>
              <a:ext uri="{FF2B5EF4-FFF2-40B4-BE49-F238E27FC236}">
                <a16:creationId xmlns:a16="http://schemas.microsoft.com/office/drawing/2014/main" id="{37E02B10-F9DF-509C-64D5-91DEB6988175}"/>
              </a:ext>
            </a:extLst>
          </p:cNvPr>
          <p:cNvSpPr>
            <a:spLocks noGrp="1"/>
          </p:cNvSpPr>
          <p:nvPr>
            <p:ph type="body" sz="quarter" idx="15"/>
          </p:nvPr>
        </p:nvSpPr>
        <p:spPr>
          <a:xfrm>
            <a:off x="4791455" y="1536826"/>
            <a:ext cx="5650992" cy="557784"/>
          </a:xfrm>
        </p:spPr>
        <p:txBody>
          <a:bodyPr/>
          <a:lstStyle>
            <a:lvl1pPr marL="0" indent="0">
              <a:lnSpc>
                <a:spcPct val="90000"/>
              </a:lnSpc>
              <a:spcBef>
                <a:spcPts val="1000"/>
              </a:spcBef>
              <a:spcAft>
                <a:spcPts val="0"/>
              </a:spcAft>
              <a:buNone/>
              <a:defRPr sz="2000" b="1" baseline="0">
                <a:solidFill>
                  <a:schemeClr val="tx1"/>
                </a:solidFill>
                <a:latin typeface="+mj-lt"/>
              </a:defRPr>
            </a:lvl1pPr>
          </a:lstStyle>
          <a:p>
            <a:pPr lvl="0"/>
            <a:r>
              <a:rPr lang="en-US" dirty="0"/>
              <a:t>Click to edit Master text styles</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91456" y="2267712"/>
            <a:ext cx="5650992" cy="3767328"/>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9583759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DCE1CF12-4201-C23B-7B9A-02EB4F8A79C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396"/>
          <a:stretch/>
        </p:blipFill>
        <p:spPr>
          <a:xfrm>
            <a:off x="0" y="5731980"/>
            <a:ext cx="12192000" cy="1138720"/>
          </a:xfrm>
          <a:prstGeom prst="rect">
            <a:avLst/>
          </a:prstGeom>
        </p:spPr>
      </p:pic>
      <p:pic>
        <p:nvPicPr>
          <p:cNvPr id="12" name="Graphic 11">
            <a:extLst>
              <a:ext uri="{FF2B5EF4-FFF2-40B4-BE49-F238E27FC236}">
                <a16:creationId xmlns:a16="http://schemas.microsoft.com/office/drawing/2014/main" id="{513CE0C7-867A-80BB-9E96-3008375B7E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r="68854" b="83396"/>
          <a:stretch/>
        </p:blipFill>
        <p:spPr>
          <a:xfrm>
            <a:off x="0" y="12700"/>
            <a:ext cx="3797300" cy="1138720"/>
          </a:xfrm>
          <a:prstGeom prst="rect">
            <a:avLst/>
          </a:prstGeom>
        </p:spPr>
      </p:pic>
      <p:pic>
        <p:nvPicPr>
          <p:cNvPr id="13" name="Graphic 12">
            <a:extLst>
              <a:ext uri="{FF2B5EF4-FFF2-40B4-BE49-F238E27FC236}">
                <a16:creationId xmlns:a16="http://schemas.microsoft.com/office/drawing/2014/main" id="{736CB758-B1DB-F2E0-00E7-BF5660C5F25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l="33598" b="49858"/>
          <a:stretch/>
        </p:blipFill>
        <p:spPr>
          <a:xfrm>
            <a:off x="0" y="9452"/>
            <a:ext cx="1517954" cy="1146248"/>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4764024" y="841248"/>
            <a:ext cx="6556248" cy="557784"/>
          </a:xfrm>
        </p:spPr>
        <p:txBody>
          <a:bodyPr anchor="t"/>
          <a:lstStyle>
            <a:lvl1pPr>
              <a:defRPr sz="2000" cap="all" spc="300" baseline="0"/>
            </a:lvl1pPr>
          </a:lstStyle>
          <a:p>
            <a:r>
              <a:rPr lang="en-US" dirty="0"/>
              <a:t>Click to edit Master title style</a:t>
            </a:r>
          </a:p>
        </p:txBody>
      </p:sp>
      <p:sp>
        <p:nvSpPr>
          <p:cNvPr id="14" name="Picture Placeholder 15">
            <a:extLst>
              <a:ext uri="{FF2B5EF4-FFF2-40B4-BE49-F238E27FC236}">
                <a16:creationId xmlns:a16="http://schemas.microsoft.com/office/drawing/2014/main" id="{A780F1E2-F795-D408-7361-9B32EA12F8E7}"/>
              </a:ext>
            </a:extLst>
          </p:cNvPr>
          <p:cNvSpPr>
            <a:spLocks noGrp="1"/>
          </p:cNvSpPr>
          <p:nvPr>
            <p:ph type="pic" sz="quarter" idx="14"/>
          </p:nvPr>
        </p:nvSpPr>
        <p:spPr>
          <a:xfrm>
            <a:off x="0" y="836676"/>
            <a:ext cx="3785616" cy="5184648"/>
          </a:xfrm>
          <a:solidFill>
            <a:schemeClr val="accent6">
              <a:lumMod val="75000"/>
            </a:schemeClr>
          </a:solidFill>
        </p:spPr>
        <p:txBody>
          <a:bodyPr/>
          <a:lstStyle>
            <a:lvl1pPr marL="0" indent="0" algn="ctr">
              <a:buNone/>
              <a:defRPr>
                <a:solidFill>
                  <a:sysClr val="windowText" lastClr="000000"/>
                </a:solidFill>
              </a:defRPr>
            </a:lvl1pPr>
          </a:lstStyle>
          <a:p>
            <a:endParaRPr lang="en-US" dirty="0"/>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4764023" y="1536827"/>
            <a:ext cx="6556247" cy="4479925"/>
          </a:xfrm>
        </p:spPr>
        <p:txBody>
          <a:bodyPr>
            <a:normAutofit/>
          </a:bodyPr>
          <a:lstStyle>
            <a:lvl1pPr>
              <a:lnSpc>
                <a:spcPct val="90000"/>
              </a:lnSpc>
              <a:spcAft>
                <a:spcPts val="1800"/>
              </a:spcAft>
              <a:buSzPct val="100000"/>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4088055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02">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0059F316-9319-477C-3BD8-C3B19F248AF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a:stretch/>
        </p:blipFill>
        <p:spPr>
          <a:xfrm>
            <a:off x="10687350" y="12700"/>
            <a:ext cx="1504649" cy="6858000"/>
          </a:xfrm>
          <a:prstGeom prst="rect">
            <a:avLst/>
          </a:prstGeom>
        </p:spPr>
      </p:pic>
      <p:pic>
        <p:nvPicPr>
          <p:cNvPr id="12" name="Graphic 11">
            <a:extLst>
              <a:ext uri="{FF2B5EF4-FFF2-40B4-BE49-F238E27FC236}">
                <a16:creationId xmlns:a16="http://schemas.microsoft.com/office/drawing/2014/main" id="{AEF98D51-D262-470D-2214-A8A0EDB73625}"/>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4584700"/>
            <a:ext cx="1504649" cy="2286000"/>
          </a:xfrm>
          <a:prstGeom prst="rect">
            <a:avLst/>
          </a:prstGeom>
        </p:spPr>
      </p:pic>
      <p:pic>
        <p:nvPicPr>
          <p:cNvPr id="13" name="Graphic 12">
            <a:extLst>
              <a:ext uri="{FF2B5EF4-FFF2-40B4-BE49-F238E27FC236}">
                <a16:creationId xmlns:a16="http://schemas.microsoft.com/office/drawing/2014/main" id="{3480B83D-EEC7-5C2D-9338-841D00545701}"/>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2297076"/>
            <a:ext cx="1504649" cy="2286000"/>
          </a:xfrm>
          <a:prstGeom prst="rect">
            <a:avLst/>
          </a:prstGeom>
        </p:spPr>
      </p:pic>
      <p:pic>
        <p:nvPicPr>
          <p:cNvPr id="14" name="Graphic 13">
            <a:extLst>
              <a:ext uri="{FF2B5EF4-FFF2-40B4-BE49-F238E27FC236}">
                <a16:creationId xmlns:a16="http://schemas.microsoft.com/office/drawing/2014/main" id="{69BE97B1-E4D2-AA2A-1E85-0D5987351359}"/>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a:stretch/>
        </p:blipFill>
        <p:spPr>
          <a:xfrm>
            <a:off x="10687351" y="9452"/>
            <a:ext cx="1504649" cy="2286000"/>
          </a:xfrm>
          <a:prstGeom prst="rect">
            <a:avLst/>
          </a:prstGeom>
        </p:spPr>
      </p:pic>
      <p:pic>
        <p:nvPicPr>
          <p:cNvPr id="15" name="Graphic 14">
            <a:extLst>
              <a:ext uri="{FF2B5EF4-FFF2-40B4-BE49-F238E27FC236}">
                <a16:creationId xmlns:a16="http://schemas.microsoft.com/office/drawing/2014/main" id="{F227120C-DBC1-2EDA-E58C-E1DAD7E550F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7" name="Graphic 16">
            <a:extLst>
              <a:ext uri="{FF2B5EF4-FFF2-40B4-BE49-F238E27FC236}">
                <a16:creationId xmlns:a16="http://schemas.microsoft.com/office/drawing/2014/main" id="{3FDA3437-5725-1727-4B8A-FCE59556193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8" name="Graphic 17">
            <a:extLst>
              <a:ext uri="{FF2B5EF4-FFF2-40B4-BE49-F238E27FC236}">
                <a16:creationId xmlns:a16="http://schemas.microsoft.com/office/drawing/2014/main" id="{35C8D2AF-CEDF-4131-723C-91569E90C29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marL="0" indent="0">
              <a:lnSpc>
                <a:spcPct val="90000"/>
              </a:lnSpc>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91456" y="1536827"/>
            <a:ext cx="5650992" cy="4480560"/>
          </a:xfrm>
        </p:spPr>
        <p:txBody>
          <a:bodyPr>
            <a:normAutofit/>
          </a:bodyPr>
          <a:lstStyle>
            <a:lvl1pPr marL="0" indent="0">
              <a:lnSpc>
                <a:spcPct val="90000"/>
              </a:lnSpc>
              <a:spcBef>
                <a:spcPts val="1000"/>
              </a:spcBef>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532740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03">
    <p:spTree>
      <p:nvGrpSpPr>
        <p:cNvPr id="1" name=""/>
        <p:cNvGrpSpPr/>
        <p:nvPr/>
      </p:nvGrpSpPr>
      <p:grpSpPr>
        <a:xfrm>
          <a:off x="0" y="0"/>
          <a:ext cx="0" cy="0"/>
          <a:chOff x="0" y="0"/>
          <a:chExt cx="0" cy="0"/>
        </a:xfrm>
      </p:grpSpPr>
      <p:pic>
        <p:nvPicPr>
          <p:cNvPr id="15" name="Graphic 14">
            <a:extLst>
              <a:ext uri="{FF2B5EF4-FFF2-40B4-BE49-F238E27FC236}">
                <a16:creationId xmlns:a16="http://schemas.microsoft.com/office/drawing/2014/main" id="{F227120C-DBC1-2EDA-E58C-E1DAD7E550F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83283" r="50000"/>
          <a:stretch/>
        </p:blipFill>
        <p:spPr>
          <a:xfrm>
            <a:off x="0" y="5731979"/>
            <a:ext cx="6096000" cy="1146408"/>
          </a:xfrm>
          <a:prstGeom prst="rect">
            <a:avLst/>
          </a:prstGeom>
        </p:spPr>
      </p:pic>
      <p:pic>
        <p:nvPicPr>
          <p:cNvPr id="17" name="Graphic 16">
            <a:extLst>
              <a:ext uri="{FF2B5EF4-FFF2-40B4-BE49-F238E27FC236}">
                <a16:creationId xmlns:a16="http://schemas.microsoft.com/office/drawing/2014/main" id="{3FDA3437-5725-1727-4B8A-FCE595561932}"/>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t="1" b="50186"/>
          <a:stretch/>
        </p:blipFill>
        <p:spPr>
          <a:xfrm rot="10800000">
            <a:off x="1504646" y="5731981"/>
            <a:ext cx="2286000" cy="1138718"/>
          </a:xfrm>
          <a:prstGeom prst="rect">
            <a:avLst/>
          </a:prstGeom>
        </p:spPr>
      </p:pic>
      <p:pic>
        <p:nvPicPr>
          <p:cNvPr id="18" name="Graphic 17">
            <a:extLst>
              <a:ext uri="{FF2B5EF4-FFF2-40B4-BE49-F238E27FC236}">
                <a16:creationId xmlns:a16="http://schemas.microsoft.com/office/drawing/2014/main" id="{35C8D2AF-CEDF-4131-723C-91569E90C29F}"/>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50186"/>
          <a:stretch/>
        </p:blipFill>
        <p:spPr>
          <a:xfrm rot="10800000">
            <a:off x="-3" y="5731980"/>
            <a:ext cx="1504649" cy="1138720"/>
          </a:xfrm>
          <a:prstGeom prst="rect">
            <a:avLst/>
          </a:prstGeom>
        </p:spPr>
      </p:pic>
      <p:sp>
        <p:nvSpPr>
          <p:cNvPr id="2" name="Title 1">
            <a:extLst>
              <a:ext uri="{FF2B5EF4-FFF2-40B4-BE49-F238E27FC236}">
                <a16:creationId xmlns:a16="http://schemas.microsoft.com/office/drawing/2014/main" id="{C07285C8-D51D-91BB-C356-908E67607044}"/>
              </a:ext>
            </a:extLst>
          </p:cNvPr>
          <p:cNvSpPr>
            <a:spLocks noGrp="1"/>
          </p:cNvSpPr>
          <p:nvPr>
            <p:ph type="title"/>
          </p:nvPr>
        </p:nvSpPr>
        <p:spPr>
          <a:xfrm>
            <a:off x="841248" y="841248"/>
            <a:ext cx="10479024" cy="557784"/>
          </a:xfrm>
        </p:spPr>
        <p:txBody>
          <a:bodyPr anchor="t"/>
          <a:lstStyle>
            <a:lvl1pPr>
              <a:defRPr sz="2000" cap="all" spc="300" baseline="0"/>
            </a:lvl1pPr>
          </a:lstStyle>
          <a:p>
            <a:r>
              <a:rPr lang="en-US" dirty="0"/>
              <a:t>Click to edit Master title style</a:t>
            </a:r>
          </a:p>
        </p:txBody>
      </p:sp>
      <p:sp>
        <p:nvSpPr>
          <p:cNvPr id="16" name="Content Placeholder 12">
            <a:extLst>
              <a:ext uri="{FF2B5EF4-FFF2-40B4-BE49-F238E27FC236}">
                <a16:creationId xmlns:a16="http://schemas.microsoft.com/office/drawing/2014/main" id="{854FEE13-908D-1E41-D8D6-51FE4B1E0A0C}"/>
              </a:ext>
            </a:extLst>
          </p:cNvPr>
          <p:cNvSpPr>
            <a:spLocks noGrp="1"/>
          </p:cNvSpPr>
          <p:nvPr>
            <p:ph sz="quarter" idx="13"/>
          </p:nvPr>
        </p:nvSpPr>
        <p:spPr>
          <a:xfrm>
            <a:off x="841248" y="1536827"/>
            <a:ext cx="2862072" cy="4479925"/>
          </a:xfrm>
        </p:spPr>
        <p:txBody>
          <a:bodyPr>
            <a:normAutofit/>
          </a:bodyPr>
          <a:lstStyle>
            <a:lvl1pPr marL="342900" indent="-342900">
              <a:lnSpc>
                <a:spcPct val="90000"/>
              </a:lnSpc>
              <a:spcAft>
                <a:spcPts val="1800"/>
              </a:spcAft>
              <a:buSzPct val="100000"/>
              <a:buFont typeface="Arial" panose="020B0604020202020204" pitchFamily="34" charset="0"/>
              <a:buChar char="•"/>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12">
            <a:extLst>
              <a:ext uri="{FF2B5EF4-FFF2-40B4-BE49-F238E27FC236}">
                <a16:creationId xmlns:a16="http://schemas.microsoft.com/office/drawing/2014/main" id="{4D580F1D-9A19-7B41-1ACE-62B7B5444253}"/>
              </a:ext>
            </a:extLst>
          </p:cNvPr>
          <p:cNvSpPr>
            <a:spLocks noGrp="1"/>
          </p:cNvSpPr>
          <p:nvPr>
            <p:ph sz="quarter" idx="14"/>
          </p:nvPr>
        </p:nvSpPr>
        <p:spPr>
          <a:xfrm>
            <a:off x="4727448" y="1536827"/>
            <a:ext cx="6592824" cy="4480560"/>
          </a:xfrm>
        </p:spPr>
        <p:txBody>
          <a:bodyPr>
            <a:normAutofit/>
          </a:bodyPr>
          <a:lstStyle>
            <a:lvl1pPr marL="0" indent="0">
              <a:lnSpc>
                <a:spcPct val="90000"/>
              </a:lnSpc>
              <a:spcBef>
                <a:spcPts val="1000"/>
              </a:spcBef>
              <a:spcAft>
                <a:spcPts val="1800"/>
              </a:spcAft>
              <a:buSzPct val="100000"/>
              <a:buNone/>
              <a:defRPr sz="2000"/>
            </a:lvl1pPr>
            <a:lvl2pPr>
              <a:buSzPct val="100000"/>
              <a:defRPr sz="2000"/>
            </a:lvl2pPr>
            <a:lvl3pPr>
              <a:buSzPct val="100000"/>
              <a:defRPr sz="1800"/>
            </a:lvl3pPr>
            <a:lvl4pPr>
              <a:buSzPct val="100000"/>
              <a:defRPr sz="1800"/>
            </a:lvl4pPr>
            <a:lvl5pPr>
              <a:buSzPct val="100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a:extLst>
              <a:ext uri="{FF2B5EF4-FFF2-40B4-BE49-F238E27FC236}">
                <a16:creationId xmlns:a16="http://schemas.microsoft.com/office/drawing/2014/main" id="{A54D0E8A-D840-3B34-461F-395ACC9FA827}"/>
              </a:ext>
            </a:extLst>
          </p:cNvPr>
          <p:cNvSpPr>
            <a:spLocks noGrp="1"/>
          </p:cNvSpPr>
          <p:nvPr>
            <p:ph type="ftr" sz="quarter" idx="10"/>
          </p:nvPr>
        </p:nvSpPr>
        <p:spPr/>
        <p:txBody>
          <a:bodyPr/>
          <a:lstStyle/>
          <a:p>
            <a:r>
              <a:rPr lang="en-US" noProof="0" dirty="0"/>
              <a:t>FOOTER TITLE</a:t>
            </a:r>
          </a:p>
        </p:txBody>
      </p:sp>
      <p:sp>
        <p:nvSpPr>
          <p:cNvPr id="4" name="Slide Number Placeholder 3">
            <a:extLst>
              <a:ext uri="{FF2B5EF4-FFF2-40B4-BE49-F238E27FC236}">
                <a16:creationId xmlns:a16="http://schemas.microsoft.com/office/drawing/2014/main" id="{108E551C-14F1-4049-29C9-7A53E172F850}"/>
              </a:ext>
            </a:extLst>
          </p:cNvPr>
          <p:cNvSpPr>
            <a:spLocks noGrp="1"/>
          </p:cNvSpPr>
          <p:nvPr>
            <p:ph type="sldNum" sz="quarter" idx="11"/>
          </p:nvPr>
        </p:nvSpPr>
        <p:spPr/>
        <p:txBody>
          <a:bodyPr/>
          <a:lstStyle/>
          <a:p>
            <a:fld id="{B67B645E-C5E5-4727-B977-D372A0AA71D9}" type="slidenum">
              <a:rPr lang="en-US" smtClean="0"/>
              <a:pPr/>
              <a:t>‹#›</a:t>
            </a:fld>
            <a:endParaRPr lang="en-US" dirty="0"/>
          </a:p>
        </p:txBody>
      </p:sp>
      <p:pic>
        <p:nvPicPr>
          <p:cNvPr id="5" name="Graphic 4">
            <a:extLst>
              <a:ext uri="{FF2B5EF4-FFF2-40B4-BE49-F238E27FC236}">
                <a16:creationId xmlns:a16="http://schemas.microsoft.com/office/drawing/2014/main" id="{3FD831DA-EDBD-A492-3E6D-6ABBF4438FCB}"/>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87659" b="83148"/>
          <a:stretch/>
        </p:blipFill>
        <p:spPr>
          <a:xfrm>
            <a:off x="10687350" y="12700"/>
            <a:ext cx="1504649" cy="1155700"/>
          </a:xfrm>
          <a:prstGeom prst="rect">
            <a:avLst/>
          </a:prstGeom>
        </p:spPr>
      </p:pic>
      <p:pic>
        <p:nvPicPr>
          <p:cNvPr id="6" name="Graphic 5">
            <a:extLst>
              <a:ext uri="{FF2B5EF4-FFF2-40B4-BE49-F238E27FC236}">
                <a16:creationId xmlns:a16="http://schemas.microsoft.com/office/drawing/2014/main" id="{00071AEB-E268-A464-7197-69FA762C3C5E}"/>
              </a:ext>
            </a:extLst>
          </p:cNvPr>
          <p:cNvPicPr>
            <a:picLocks noChangeAspect="1"/>
          </p:cNvPicPr>
          <p:nvPr userDrawn="1"/>
        </p:nvPicPr>
        <p:blipFill rotWithShape="1">
          <a:blip r:embed="rId4">
            <a:extLst>
              <a:ext uri="{96DAC541-7B7A-43D3-8B79-37D633B846F1}">
                <asvg:svgBlip xmlns:asvg="http://schemas.microsoft.com/office/drawing/2016/SVG/main" r:embed="rId5"/>
              </a:ext>
            </a:extLst>
          </a:blip>
          <a:srcRect r="34180" b="49444"/>
          <a:stretch/>
        </p:blipFill>
        <p:spPr>
          <a:xfrm>
            <a:off x="10687351" y="9452"/>
            <a:ext cx="1504649" cy="1155700"/>
          </a:xfrm>
          <a:prstGeom prst="rect">
            <a:avLst/>
          </a:prstGeom>
        </p:spPr>
      </p:pic>
    </p:spTree>
    <p:extLst>
      <p:ext uri="{BB962C8B-B14F-4D97-AF65-F5344CB8AC3E}">
        <p14:creationId xmlns:p14="http://schemas.microsoft.com/office/powerpoint/2010/main" val="2969287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9200" cy="432000"/>
          </a:xfrm>
          <a:prstGeom prst="rect">
            <a:avLst/>
          </a:prstGeom>
        </p:spPr>
        <p:txBody>
          <a:bodyPr vert="horz" lIns="0" tIns="0" rIns="0" bIns="0" rtlCol="0" anchor="ctr">
            <a:noAutofit/>
          </a:bodyPr>
          <a:lstStyle/>
          <a:p>
            <a:pPr lvl="0"/>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152000"/>
            <a:ext cx="11329200" cy="503925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65893"/>
            <a:ext cx="4114800" cy="226714"/>
          </a:xfrm>
          <a:prstGeom prst="rect">
            <a:avLst/>
          </a:prstGeom>
        </p:spPr>
        <p:txBody>
          <a:bodyPr vert="horz" lIns="0" tIns="0" rIns="0" bIns="0" rtlCol="0" anchor="ctr"/>
          <a:lstStyle>
            <a:lvl1pPr algn="l">
              <a:defRPr sz="1200">
                <a:solidFill>
                  <a:schemeClr val="tx1">
                    <a:lumMod val="75000"/>
                    <a:lumOff val="25000"/>
                  </a:schemeClr>
                </a:solidFill>
              </a:defRPr>
            </a:lvl1pPr>
          </a:lstStyle>
          <a:p>
            <a:r>
              <a:rPr lang="en-US" noProof="0" dirty="0"/>
              <a:t>FOOTER TITLE</a:t>
            </a:r>
          </a:p>
        </p:txBody>
      </p:sp>
      <p:sp>
        <p:nvSpPr>
          <p:cNvPr id="4" name="Slide Number Placeholder 3">
            <a:extLst>
              <a:ext uri="{FF2B5EF4-FFF2-40B4-BE49-F238E27FC236}">
                <a16:creationId xmlns:a16="http://schemas.microsoft.com/office/drawing/2014/main" id="{215F7E44-8ABB-4ABE-998C-AFEFE7AA0503}"/>
              </a:ext>
            </a:extLst>
          </p:cNvPr>
          <p:cNvSpPr>
            <a:spLocks noGrp="1"/>
          </p:cNvSpPr>
          <p:nvPr>
            <p:ph type="sldNum" sz="quarter" idx="4"/>
          </p:nvPr>
        </p:nvSpPr>
        <p:spPr>
          <a:xfrm>
            <a:off x="10917936" y="6385422"/>
            <a:ext cx="843264" cy="288000"/>
          </a:xfrm>
          <a:prstGeom prst="rect">
            <a:avLst/>
          </a:prstGeom>
          <a:noFill/>
        </p:spPr>
        <p:txBody>
          <a:bodyPr lIns="0" tIns="0" rIns="0" bIns="0" anchor="ctr"/>
          <a:lstStyle>
            <a:lvl1pPr algn="r">
              <a:defRPr lang="en-ZA" sz="1000" b="0" smtClean="0">
                <a:solidFill>
                  <a:sysClr val="windowText" lastClr="000000"/>
                </a:solidFill>
              </a:defRPr>
            </a:lvl1pPr>
          </a:lstStyle>
          <a:p>
            <a:fld id="{B67B645E-C5E5-4727-B977-D372A0AA71D9}" type="slidenum">
              <a:rPr lang="en-US" smtClean="0"/>
              <a:pPr/>
              <a:t>‹#›</a:t>
            </a:fld>
            <a:endParaRPr lang="en-US"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Lst>
  <p:hf hdr="0" ftr="0" dt="0"/>
  <p:txStyles>
    <p:titleStyle>
      <a:lvl1pPr algn="l" defTabSz="914400" rtl="0" eaLnBrk="1" latinLnBrk="0" hangingPunct="1">
        <a:lnSpc>
          <a:spcPct val="90000"/>
        </a:lnSpc>
        <a:spcBef>
          <a:spcPct val="0"/>
        </a:spcBef>
        <a:buNone/>
        <a:defRPr lang="en-ZA" sz="3200" b="1" kern="1200" spc="-150" dirty="0">
          <a:solidFill>
            <a:schemeClr val="tx1">
              <a:lumMod val="85000"/>
              <a:lumOff val="15000"/>
            </a:schemeClr>
          </a:solidFill>
          <a:latin typeface="+mj-lt"/>
          <a:ea typeface="+mj-ea"/>
          <a:cs typeface="+mj-cs"/>
        </a:defRPr>
      </a:lvl1pPr>
    </p:titleStyle>
    <p:bodyStyle>
      <a:lvl1pPr marL="347472" indent="-347472" algn="l" defTabSz="914400" rtl="0" eaLnBrk="1" latinLnBrk="0" hangingPunct="1">
        <a:lnSpc>
          <a:spcPct val="90000"/>
        </a:lnSpc>
        <a:spcBef>
          <a:spcPts val="0"/>
        </a:spcBef>
        <a:spcAft>
          <a:spcPts val="1800"/>
        </a:spcAft>
        <a:buSzPct val="75000"/>
        <a:buFont typeface="Arial" panose="020B0604020202020204" pitchFamily="34" charset="0"/>
        <a:buChar char="•"/>
        <a:defRPr sz="20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8.xml"/><Relationship Id="rId4" Type="http://schemas.openxmlformats.org/officeDocument/2006/relationships/image" Target="../media/image18.jpeg"/></Relationships>
</file>

<file path=ppt/slides/_rels/slide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F917E-922A-1054-6306-D37C378F1165}"/>
              </a:ext>
            </a:extLst>
          </p:cNvPr>
          <p:cNvSpPr>
            <a:spLocks noGrp="1"/>
          </p:cNvSpPr>
          <p:nvPr>
            <p:ph type="title"/>
          </p:nvPr>
        </p:nvSpPr>
        <p:spPr>
          <a:xfrm>
            <a:off x="841248" y="841248"/>
            <a:ext cx="10479024" cy="557784"/>
          </a:xfrm>
        </p:spPr>
        <p:txBody>
          <a:bodyPr/>
          <a:lstStyle/>
          <a:p>
            <a:r>
              <a:rPr lang="en-US" sz="2800" b="0" dirty="0">
                <a:latin typeface="Aptos Light"/>
              </a:rPr>
              <a:t>Mobile &amp; Distributed Systems</a:t>
            </a:r>
            <a:endParaRPr lang="en-US" sz="2800" b="0">
              <a:solidFill>
                <a:srgbClr val="000000"/>
              </a:solidFill>
              <a:latin typeface="Aptos Light"/>
            </a:endParaRPr>
          </a:p>
          <a:p>
            <a:endParaRPr lang="en-US" dirty="0"/>
          </a:p>
        </p:txBody>
      </p:sp>
      <p:sp>
        <p:nvSpPr>
          <p:cNvPr id="3" name="Text Placeholder 2">
            <a:extLst>
              <a:ext uri="{FF2B5EF4-FFF2-40B4-BE49-F238E27FC236}">
                <a16:creationId xmlns:a16="http://schemas.microsoft.com/office/drawing/2014/main" id="{1C3D50B0-02F8-A1E6-8A67-C0B7034A4743}"/>
              </a:ext>
            </a:extLst>
          </p:cNvPr>
          <p:cNvSpPr>
            <a:spLocks noGrp="1"/>
          </p:cNvSpPr>
          <p:nvPr>
            <p:ph type="body" sz="quarter" idx="10"/>
          </p:nvPr>
        </p:nvSpPr>
        <p:spPr>
          <a:xfrm>
            <a:off x="841247" y="1536192"/>
            <a:ext cx="10479215" cy="4480560"/>
          </a:xfrm>
        </p:spPr>
        <p:txBody>
          <a:bodyPr vert="horz" lIns="0" tIns="0" rIns="0" bIns="0" rtlCol="0" anchor="t">
            <a:noAutofit/>
          </a:bodyPr>
          <a:lstStyle/>
          <a:p>
            <a:r>
              <a:rPr lang="en-US" sz="2800" dirty="0">
                <a:ea typeface="+mn-lt"/>
                <a:cs typeface="+mn-lt"/>
              </a:rPr>
              <a:t> </a:t>
            </a:r>
            <a:endParaRPr lang="en-US"/>
          </a:p>
          <a:p>
            <a:r>
              <a:rPr lang="en-US" sz="2800" dirty="0" err="1">
                <a:ea typeface="+mn-lt"/>
                <a:cs typeface="+mn-lt"/>
              </a:rPr>
              <a:t>Θεοδοσο</a:t>
            </a:r>
            <a:r>
              <a:rPr lang="en-US" sz="2800" dirty="0">
                <a:ea typeface="+mn-lt"/>
                <a:cs typeface="+mn-lt"/>
              </a:rPr>
              <a:t>π</a:t>
            </a:r>
            <a:r>
              <a:rPr lang="en-US" sz="2800" dirty="0" err="1">
                <a:ea typeface="+mn-lt"/>
                <a:cs typeface="+mn-lt"/>
              </a:rPr>
              <a:t>ουλος</a:t>
            </a:r>
            <a:r>
              <a:rPr lang="en-US" sz="2800" dirty="0">
                <a:ea typeface="+mn-lt"/>
                <a:cs typeface="+mn-lt"/>
              </a:rPr>
              <a:t> Πανα</a:t>
            </a:r>
            <a:r>
              <a:rPr lang="en-US" sz="2800" dirty="0" err="1">
                <a:ea typeface="+mn-lt"/>
                <a:cs typeface="+mn-lt"/>
              </a:rPr>
              <a:t>γιώτης</a:t>
            </a:r>
            <a:r>
              <a:rPr lang="en-US" sz="2800" dirty="0">
                <a:ea typeface="+mn-lt"/>
                <a:cs typeface="+mn-lt"/>
              </a:rPr>
              <a:t> </a:t>
            </a:r>
          </a:p>
          <a:p>
            <a:r>
              <a:rPr lang="en-US" sz="2800" err="1"/>
              <a:t>Κράτηση</a:t>
            </a:r>
            <a:r>
              <a:rPr lang="en-US" sz="2800"/>
              <a:t> </a:t>
            </a:r>
            <a:r>
              <a:rPr lang="en-US" sz="2800" err="1"/>
              <a:t>τρ</a:t>
            </a:r>
            <a:r>
              <a:rPr lang="en-US" sz="2800"/>
              <a:t>απ</a:t>
            </a:r>
            <a:r>
              <a:rPr lang="en-US" sz="2800" err="1"/>
              <a:t>εζιού</a:t>
            </a:r>
            <a:r>
              <a:rPr lang="en-US" sz="2800"/>
              <a:t> </a:t>
            </a:r>
            <a:r>
              <a:rPr lang="en-US" sz="2800" err="1"/>
              <a:t>μέσω</a:t>
            </a:r>
            <a:r>
              <a:rPr lang="en-US" sz="2800"/>
              <a:t> </a:t>
            </a:r>
            <a:r>
              <a:rPr lang="en-US" sz="2800" err="1"/>
              <a:t>κινητής</a:t>
            </a:r>
            <a:r>
              <a:rPr lang="en-US" sz="2800"/>
              <a:t> </a:t>
            </a:r>
            <a:r>
              <a:rPr lang="en-US" sz="2800" err="1"/>
              <a:t>συσκευής</a:t>
            </a:r>
            <a:endParaRPr lang="en-US" err="1"/>
          </a:p>
          <a:p>
            <a:endParaRPr lang="en-US" dirty="0"/>
          </a:p>
          <a:p>
            <a:endParaRPr lang="en-US" dirty="0"/>
          </a:p>
        </p:txBody>
      </p:sp>
    </p:spTree>
    <p:extLst>
      <p:ext uri="{BB962C8B-B14F-4D97-AF65-F5344CB8AC3E}">
        <p14:creationId xmlns:p14="http://schemas.microsoft.com/office/powerpoint/2010/main" val="15169996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603ED-5845-9B34-EF4D-77F260C5537F}"/>
              </a:ext>
            </a:extLst>
          </p:cNvPr>
          <p:cNvSpPr>
            <a:spLocks noGrp="1"/>
          </p:cNvSpPr>
          <p:nvPr>
            <p:ph type="title"/>
          </p:nvPr>
        </p:nvSpPr>
        <p:spPr>
          <a:xfrm>
            <a:off x="841248" y="841248"/>
            <a:ext cx="10479024" cy="557784"/>
          </a:xfrm>
        </p:spPr>
        <p:txBody>
          <a:bodyPr/>
          <a:lstStyle/>
          <a:p>
            <a:r>
              <a:rPr lang="en-US"/>
              <a:t>DEMO ΕΦΑΡΜΟΓΗΣ</a:t>
            </a:r>
          </a:p>
        </p:txBody>
      </p:sp>
      <p:sp>
        <p:nvSpPr>
          <p:cNvPr id="4" name="Slide Number Placeholder 3">
            <a:extLst>
              <a:ext uri="{FF2B5EF4-FFF2-40B4-BE49-F238E27FC236}">
                <a16:creationId xmlns:a16="http://schemas.microsoft.com/office/drawing/2014/main" id="{9B333A90-2ED2-EF64-F9B3-7807A3275B87}"/>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10</a:t>
            </a:fld>
            <a:endParaRPr lang="en-US" dirty="0"/>
          </a:p>
        </p:txBody>
      </p:sp>
      <p:sp>
        <p:nvSpPr>
          <p:cNvPr id="5" name="Content Placeholder 4">
            <a:extLst>
              <a:ext uri="{FF2B5EF4-FFF2-40B4-BE49-F238E27FC236}">
                <a16:creationId xmlns:a16="http://schemas.microsoft.com/office/drawing/2014/main" id="{414E41FC-BD3F-7E87-FEEB-9F2F379E055F}"/>
              </a:ext>
            </a:extLst>
          </p:cNvPr>
          <p:cNvSpPr>
            <a:spLocks noGrp="1"/>
          </p:cNvSpPr>
          <p:nvPr>
            <p:ph sz="quarter" idx="14"/>
          </p:nvPr>
        </p:nvSpPr>
        <p:spPr>
          <a:xfrm>
            <a:off x="841248" y="1594283"/>
            <a:ext cx="6937965" cy="4790201"/>
          </a:xfrm>
        </p:spPr>
        <p:txBody>
          <a:bodyPr vert="horz" lIns="0" tIns="0" rIns="0" bIns="0" rtlCol="0" anchor="t">
            <a:normAutofit/>
          </a:bodyPr>
          <a:lstStyle/>
          <a:p>
            <a:r>
              <a:rPr lang="en-US" dirty="0"/>
              <a:t>Η </a:t>
            </a:r>
            <a:r>
              <a:rPr lang="en-US" dirty="0" err="1"/>
              <a:t>εφ</a:t>
            </a:r>
            <a:r>
              <a:rPr lang="en-US" dirty="0"/>
              <a:t>α</a:t>
            </a:r>
            <a:r>
              <a:rPr lang="en-US" dirty="0" err="1"/>
              <a:t>ρμογή</a:t>
            </a:r>
            <a:r>
              <a:rPr lang="en-US" dirty="0"/>
              <a:t> </a:t>
            </a:r>
            <a:r>
              <a:rPr lang="en-US" dirty="0" err="1"/>
              <a:t>τρέχει</a:t>
            </a:r>
            <a:r>
              <a:rPr lang="en-US" dirty="0"/>
              <a:t> </a:t>
            </a:r>
            <a:r>
              <a:rPr lang="en-US" dirty="0" err="1"/>
              <a:t>σε</a:t>
            </a:r>
            <a:r>
              <a:rPr lang="en-US" dirty="0"/>
              <a:t> </a:t>
            </a:r>
            <a:r>
              <a:rPr lang="en-US" dirty="0" err="1"/>
              <a:t>κινητό</a:t>
            </a:r>
            <a:r>
              <a:rPr lang="en-US" dirty="0"/>
              <a:t> Android </a:t>
            </a:r>
            <a:r>
              <a:rPr lang="en-US" dirty="0" err="1"/>
              <a:t>μέσω</a:t>
            </a:r>
            <a:r>
              <a:rPr lang="en-US" dirty="0"/>
              <a:t> </a:t>
            </a:r>
            <a:r>
              <a:rPr lang="en-US" dirty="0" err="1"/>
              <a:t>της</a:t>
            </a:r>
            <a:r>
              <a:rPr lang="en-US" dirty="0"/>
              <a:t> </a:t>
            </a:r>
            <a:r>
              <a:rPr lang="en-US" dirty="0" err="1"/>
              <a:t>εφ</a:t>
            </a:r>
            <a:r>
              <a:rPr lang="en-US" dirty="0"/>
              <a:t>α</a:t>
            </a:r>
            <a:r>
              <a:rPr lang="en-US" dirty="0" err="1"/>
              <a:t>ρμογής</a:t>
            </a:r>
            <a:r>
              <a:rPr lang="en-US" dirty="0"/>
              <a:t> Expo Go, και </a:t>
            </a:r>
            <a:r>
              <a:rPr lang="en-US" dirty="0" err="1"/>
              <a:t>συνδέετ</a:t>
            </a:r>
            <a:r>
              <a:rPr lang="en-US" dirty="0"/>
              <a:t>αι </a:t>
            </a:r>
            <a:r>
              <a:rPr lang="en-US" dirty="0" err="1"/>
              <a:t>μεσω</a:t>
            </a:r>
            <a:r>
              <a:rPr lang="en-US" dirty="0"/>
              <a:t> QR code.</a:t>
            </a:r>
          </a:p>
          <a:p>
            <a:r>
              <a:rPr lang="en-US" dirty="0" err="1"/>
              <a:t>Δι</a:t>
            </a:r>
            <a:r>
              <a:rPr lang="en-US" dirty="0"/>
              <a:t>πλα β</a:t>
            </a:r>
            <a:r>
              <a:rPr lang="en-US" dirty="0" err="1"/>
              <a:t>λέ</a:t>
            </a:r>
            <a:r>
              <a:rPr lang="en-US" dirty="0"/>
              <a:t>π</a:t>
            </a:r>
            <a:r>
              <a:rPr lang="en-US" dirty="0" err="1"/>
              <a:t>ετε</a:t>
            </a:r>
            <a:r>
              <a:rPr lang="en-US" dirty="0"/>
              <a:t> </a:t>
            </a:r>
            <a:r>
              <a:rPr lang="en-US" dirty="0" err="1"/>
              <a:t>έν</a:t>
            </a:r>
            <a:r>
              <a:rPr lang="en-US" dirty="0"/>
              <a:t>α demo </a:t>
            </a:r>
            <a:r>
              <a:rPr lang="en-US" dirty="0" err="1"/>
              <a:t>της</a:t>
            </a:r>
            <a:r>
              <a:rPr lang="en-US" dirty="0"/>
              <a:t> </a:t>
            </a:r>
            <a:r>
              <a:rPr lang="en-US" dirty="0" err="1"/>
              <a:t>εφ</a:t>
            </a:r>
            <a:r>
              <a:rPr lang="en-US" dirty="0"/>
              <a:t>α</a:t>
            </a:r>
            <a:r>
              <a:rPr lang="en-US" dirty="0" err="1"/>
              <a:t>ρμογής</a:t>
            </a:r>
            <a:r>
              <a:rPr lang="en-US" dirty="0"/>
              <a:t> </a:t>
            </a:r>
            <a:r>
              <a:rPr lang="en-US" dirty="0" err="1"/>
              <a:t>μέσω</a:t>
            </a:r>
            <a:r>
              <a:rPr lang="en-US" dirty="0"/>
              <a:t> </a:t>
            </a:r>
            <a:r>
              <a:rPr lang="en-US" dirty="0" err="1"/>
              <a:t>κινητού</a:t>
            </a:r>
            <a:r>
              <a:rPr lang="en-US" dirty="0"/>
              <a:t> Android:</a:t>
            </a:r>
          </a:p>
          <a:p>
            <a:endParaRPr lang="en-US" dirty="0"/>
          </a:p>
        </p:txBody>
      </p:sp>
      <p:pic>
        <p:nvPicPr>
          <p:cNvPr id="7" name="Screen_Recording_20250509_134918_Expo Go">
            <a:hlinkClick r:id="" action="ppaction://media"/>
            <a:extLst>
              <a:ext uri="{FF2B5EF4-FFF2-40B4-BE49-F238E27FC236}">
                <a16:creationId xmlns:a16="http://schemas.microsoft.com/office/drawing/2014/main" id="{3B911A2B-B289-B5A3-0EB9-BEE8F92ABA1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730410" y="1033182"/>
            <a:ext cx="2586505" cy="5497605"/>
          </a:xfrm>
          <a:prstGeom prst="rect">
            <a:avLst/>
          </a:prstGeom>
        </p:spPr>
      </p:pic>
    </p:spTree>
    <p:extLst>
      <p:ext uri="{BB962C8B-B14F-4D97-AF65-F5344CB8AC3E}">
        <p14:creationId xmlns:p14="http://schemas.microsoft.com/office/powerpoint/2010/main" val="947225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8B20A-89F5-0E83-2FBB-597A9E581103}"/>
              </a:ext>
            </a:extLst>
          </p:cNvPr>
          <p:cNvSpPr>
            <a:spLocks noGrp="1"/>
          </p:cNvSpPr>
          <p:nvPr>
            <p:ph type="title"/>
          </p:nvPr>
        </p:nvSpPr>
        <p:spPr>
          <a:xfrm>
            <a:off x="841248" y="841248"/>
            <a:ext cx="10479024" cy="557784"/>
          </a:xfrm>
        </p:spPr>
        <p:txBody>
          <a:bodyPr/>
          <a:lstStyle/>
          <a:p>
            <a:r>
              <a:rPr lang="en-US" dirty="0" err="1"/>
              <a:t>Προ</a:t>
            </a:r>
            <a:r>
              <a:rPr lang="en-US" dirty="0"/>
              <a:t>β</a:t>
            </a:r>
            <a:r>
              <a:rPr lang="en-US" dirty="0" err="1"/>
              <a:t>λημ</a:t>
            </a:r>
            <a:r>
              <a:rPr lang="en-US" dirty="0"/>
              <a:t>ατα κατα </a:t>
            </a:r>
            <a:r>
              <a:rPr lang="en-US" dirty="0" err="1"/>
              <a:t>την</a:t>
            </a:r>
            <a:r>
              <a:rPr lang="en-US" dirty="0"/>
              <a:t> αναπ</a:t>
            </a:r>
            <a:r>
              <a:rPr lang="en-US" dirty="0" err="1"/>
              <a:t>τυξη</a:t>
            </a:r>
            <a:r>
              <a:rPr lang="en-US" dirty="0"/>
              <a:t> </a:t>
            </a:r>
            <a:r>
              <a:rPr lang="en-US"/>
              <a:t>τησ εφαρμογησ</a:t>
            </a:r>
            <a:endParaRPr lang="en-US" dirty="0"/>
          </a:p>
        </p:txBody>
      </p:sp>
      <p:sp>
        <p:nvSpPr>
          <p:cNvPr id="5" name="Content Placeholder 4">
            <a:extLst>
              <a:ext uri="{FF2B5EF4-FFF2-40B4-BE49-F238E27FC236}">
                <a16:creationId xmlns:a16="http://schemas.microsoft.com/office/drawing/2014/main" id="{1E1F25F4-9D5B-F843-24A2-BF1F692DF92A}"/>
              </a:ext>
            </a:extLst>
          </p:cNvPr>
          <p:cNvSpPr>
            <a:spLocks noGrp="1"/>
          </p:cNvSpPr>
          <p:nvPr>
            <p:ph sz="quarter" idx="13"/>
          </p:nvPr>
        </p:nvSpPr>
        <p:spPr>
          <a:xfrm>
            <a:off x="841248" y="1536827"/>
            <a:ext cx="2862072" cy="4479925"/>
          </a:xfrm>
        </p:spPr>
        <p:txBody>
          <a:bodyPr vert="horz" lIns="0" tIns="0" rIns="0" bIns="0" rtlCol="0" anchor="t">
            <a:normAutofit/>
          </a:bodyPr>
          <a:lstStyle/>
          <a:p>
            <a:r>
              <a:rPr lang="en-US"/>
              <a:t>1.Expo και React Native </a:t>
            </a:r>
            <a:r>
              <a:rPr lang="en-US" dirty="0"/>
              <a:t>Routing</a:t>
            </a:r>
          </a:p>
          <a:p>
            <a:r>
              <a:rPr lang="en-US"/>
              <a:t>2.Επικοινωνία Backend-Frontend με τοπικό IP</a:t>
            </a:r>
          </a:p>
          <a:p>
            <a:r>
              <a:rPr lang="en-US"/>
              <a:t>3.Διαχείριση JWT Tokens </a:t>
            </a:r>
          </a:p>
          <a:p>
            <a:r>
              <a:rPr lang="en-US"/>
              <a:t>4.Δοκιμές σε πραγματική συσκευή μέσω Expo Go</a:t>
            </a:r>
            <a:endParaRPr lang="en-US" dirty="0"/>
          </a:p>
          <a:p>
            <a:endParaRPr lang="en-US" dirty="0"/>
          </a:p>
        </p:txBody>
      </p:sp>
      <p:sp>
        <p:nvSpPr>
          <p:cNvPr id="6" name="Content Placeholder 5">
            <a:extLst>
              <a:ext uri="{FF2B5EF4-FFF2-40B4-BE49-F238E27FC236}">
                <a16:creationId xmlns:a16="http://schemas.microsoft.com/office/drawing/2014/main" id="{A26A441D-413E-D018-529D-98666ABE6AAC}"/>
              </a:ext>
            </a:extLst>
          </p:cNvPr>
          <p:cNvSpPr>
            <a:spLocks noGrp="1"/>
          </p:cNvSpPr>
          <p:nvPr>
            <p:ph sz="quarter" idx="14"/>
          </p:nvPr>
        </p:nvSpPr>
        <p:spPr>
          <a:xfrm>
            <a:off x="4791456" y="1536827"/>
            <a:ext cx="5650992" cy="4480560"/>
          </a:xfrm>
        </p:spPr>
        <p:txBody>
          <a:bodyPr vert="horz" lIns="0" tIns="0" rIns="0" bIns="0" rtlCol="0" anchor="t">
            <a:normAutofit/>
          </a:bodyPr>
          <a:lstStyle/>
          <a:p>
            <a:r>
              <a:rPr lang="en-US"/>
              <a:t>Δυσκολία στο να ελεγχθει η κατάσταση σύνδεσης του χρήστη</a:t>
            </a:r>
          </a:p>
          <a:p>
            <a:r>
              <a:rPr lang="en-US"/>
              <a:t>Χρειάζεται να αλλαχθεί η τοπική IP και τα URL ανάλογα την συσκευή</a:t>
            </a:r>
            <a:endParaRPr lang="en-US" dirty="0"/>
          </a:p>
          <a:p>
            <a:r>
              <a:rPr lang="en-US"/>
              <a:t>Χρήση JWT Tokens για αποστολή POST και GET αιτήματα μέσω Thunder Client για δοκιμές στην βάση δεδομένων.</a:t>
            </a:r>
          </a:p>
          <a:p>
            <a:r>
              <a:rPr lang="en-US"/>
              <a:t>Προβλήματα με δίκτυο και debbuging.</a:t>
            </a:r>
            <a:endParaRPr lang="en-US" dirty="0"/>
          </a:p>
        </p:txBody>
      </p:sp>
      <p:sp>
        <p:nvSpPr>
          <p:cNvPr id="4" name="Slide Number Placeholder 3">
            <a:extLst>
              <a:ext uri="{FF2B5EF4-FFF2-40B4-BE49-F238E27FC236}">
                <a16:creationId xmlns:a16="http://schemas.microsoft.com/office/drawing/2014/main" id="{527AE480-D58D-8A4F-D9AD-3E0956702A4C}"/>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11</a:t>
            </a:fld>
            <a:endParaRPr lang="en-US" dirty="0"/>
          </a:p>
        </p:txBody>
      </p:sp>
    </p:spTree>
    <p:extLst>
      <p:ext uri="{BB962C8B-B14F-4D97-AF65-F5344CB8AC3E}">
        <p14:creationId xmlns:p14="http://schemas.microsoft.com/office/powerpoint/2010/main" val="15502942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54187-74F5-D84C-3508-74A31112CFF1}"/>
              </a:ext>
            </a:extLst>
          </p:cNvPr>
          <p:cNvSpPr>
            <a:spLocks noGrp="1"/>
          </p:cNvSpPr>
          <p:nvPr>
            <p:ph type="title"/>
          </p:nvPr>
        </p:nvSpPr>
        <p:spPr/>
        <p:txBody>
          <a:bodyPr/>
          <a:lstStyle/>
          <a:p>
            <a:r>
              <a:rPr lang="en-US"/>
              <a:t>Συμπερασματα και παρατηρησεισ</a:t>
            </a:r>
          </a:p>
        </p:txBody>
      </p:sp>
      <p:sp>
        <p:nvSpPr>
          <p:cNvPr id="4" name="Content Placeholder 3">
            <a:extLst>
              <a:ext uri="{FF2B5EF4-FFF2-40B4-BE49-F238E27FC236}">
                <a16:creationId xmlns:a16="http://schemas.microsoft.com/office/drawing/2014/main" id="{C065A146-50CC-9453-735F-53FCB7F9345A}"/>
              </a:ext>
            </a:extLst>
          </p:cNvPr>
          <p:cNvSpPr>
            <a:spLocks noGrp="1"/>
          </p:cNvSpPr>
          <p:nvPr>
            <p:ph sz="quarter" idx="14"/>
          </p:nvPr>
        </p:nvSpPr>
        <p:spPr>
          <a:xfrm>
            <a:off x="847592" y="1536827"/>
            <a:ext cx="10078828" cy="5716235"/>
          </a:xfrm>
        </p:spPr>
        <p:txBody>
          <a:bodyPr vert="horz" lIns="0" tIns="0" rIns="0" bIns="0" rtlCol="0" anchor="t">
            <a:normAutofit/>
          </a:bodyPr>
          <a:lstStyle/>
          <a:p>
            <a:r>
              <a:rPr lang="en-US"/>
              <a:t>Ολοκληρώθηκε η εφαρμογή με Frontend, Backend και Database.</a:t>
            </a:r>
          </a:p>
          <a:p>
            <a:r>
              <a:rPr lang="en-US"/>
              <a:t>Υλοποιήθηκε το Authentication με JWT Tokens και προστατευμένα endpoints.</a:t>
            </a:r>
          </a:p>
          <a:p>
            <a:r>
              <a:rPr lang="en-US"/>
              <a:t>Αλληλεπίδραση με τον χρήστη : κράτηση, επεξεργασία κράτησης, διαγραφή κράτησης.</a:t>
            </a:r>
          </a:p>
          <a:p>
            <a:r>
              <a:rPr lang="en-US"/>
              <a:t>Mobile σχεδίαση με React Native και Expo</a:t>
            </a:r>
            <a:endParaRPr lang="en-US" dirty="0"/>
          </a:p>
        </p:txBody>
      </p:sp>
      <p:sp>
        <p:nvSpPr>
          <p:cNvPr id="5" name="Slide Number Placeholder 4">
            <a:extLst>
              <a:ext uri="{FF2B5EF4-FFF2-40B4-BE49-F238E27FC236}">
                <a16:creationId xmlns:a16="http://schemas.microsoft.com/office/drawing/2014/main" id="{64FD2D11-46AC-BB57-2ADA-8B7AC6877892}"/>
              </a:ext>
            </a:extLst>
          </p:cNvPr>
          <p:cNvSpPr>
            <a:spLocks noGrp="1"/>
          </p:cNvSpPr>
          <p:nvPr>
            <p:ph type="sldNum" sz="quarter" idx="11"/>
          </p:nvPr>
        </p:nvSpPr>
        <p:spPr/>
        <p:txBody>
          <a:bodyPr/>
          <a:lstStyle/>
          <a:p>
            <a:fld id="{B67B645E-C5E5-4727-B977-D372A0AA71D9}" type="slidenum">
              <a:rPr lang="en-US" smtClean="0"/>
              <a:pPr/>
              <a:t>12</a:t>
            </a:fld>
            <a:endParaRPr lang="en-US" dirty="0"/>
          </a:p>
        </p:txBody>
      </p:sp>
    </p:spTree>
    <p:extLst>
      <p:ext uri="{BB962C8B-B14F-4D97-AF65-F5344CB8AC3E}">
        <p14:creationId xmlns:p14="http://schemas.microsoft.com/office/powerpoint/2010/main" val="2140159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27">
            <a:extLst>
              <a:ext uri="{FF2B5EF4-FFF2-40B4-BE49-F238E27FC236}">
                <a16:creationId xmlns:a16="http://schemas.microsoft.com/office/drawing/2014/main" id="{CC25EE42-B3D5-AD1E-48BE-54CEFF2E3D79}"/>
              </a:ext>
            </a:extLst>
          </p:cNvPr>
          <p:cNvSpPr>
            <a:spLocks noGrp="1"/>
          </p:cNvSpPr>
          <p:nvPr>
            <p:ph type="title"/>
          </p:nvPr>
        </p:nvSpPr>
        <p:spPr/>
        <p:txBody>
          <a:bodyPr/>
          <a:lstStyle/>
          <a:p>
            <a:r>
              <a:rPr lang="en-US"/>
              <a:t>Ευχαριστώ για την προσοχή σας!</a:t>
            </a:r>
            <a:endParaRPr lang="en-US" dirty="0"/>
          </a:p>
        </p:txBody>
      </p:sp>
      <p:sp>
        <p:nvSpPr>
          <p:cNvPr id="15" name="Text Placeholder 14">
            <a:extLst>
              <a:ext uri="{FF2B5EF4-FFF2-40B4-BE49-F238E27FC236}">
                <a16:creationId xmlns:a16="http://schemas.microsoft.com/office/drawing/2014/main" id="{F4027D16-8477-9439-2912-A02011AD8AC6}"/>
              </a:ext>
            </a:extLst>
          </p:cNvPr>
          <p:cNvSpPr>
            <a:spLocks noGrp="1"/>
          </p:cNvSpPr>
          <p:nvPr>
            <p:ph type="body" sz="quarter" idx="11"/>
          </p:nvPr>
        </p:nvSpPr>
        <p:spPr>
          <a:xfrm>
            <a:off x="841375" y="3705309"/>
            <a:ext cx="10479088" cy="2587625"/>
          </a:xfrm>
        </p:spPr>
        <p:txBody>
          <a:bodyPr vert="horz" lIns="0" tIns="0" rIns="0" bIns="0" rtlCol="0" anchor="t">
            <a:noAutofit/>
          </a:bodyPr>
          <a:lstStyle/>
          <a:p>
            <a:r>
              <a:rPr lang="en-US"/>
              <a:t>Θεοδοσοπουλοσ παναγιωτησ</a:t>
            </a:r>
            <a:endParaRPr lang="en-US" dirty="0"/>
          </a:p>
        </p:txBody>
      </p:sp>
    </p:spTree>
    <p:extLst>
      <p:ext uri="{BB962C8B-B14F-4D97-AF65-F5344CB8AC3E}">
        <p14:creationId xmlns:p14="http://schemas.microsoft.com/office/powerpoint/2010/main" val="1988437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6923F-2B95-8D5A-8578-DBC0FC0DCEA8}"/>
              </a:ext>
            </a:extLst>
          </p:cNvPr>
          <p:cNvSpPr>
            <a:spLocks noGrp="1"/>
          </p:cNvSpPr>
          <p:nvPr>
            <p:ph type="title"/>
          </p:nvPr>
        </p:nvSpPr>
        <p:spPr>
          <a:xfrm>
            <a:off x="841248" y="841248"/>
            <a:ext cx="10479024" cy="557784"/>
          </a:xfrm>
        </p:spPr>
        <p:txBody>
          <a:bodyPr/>
          <a:lstStyle/>
          <a:p>
            <a:r>
              <a:rPr lang="en-US" dirty="0"/>
              <a:t>ΣΚΟΠΟΣ ΤΗΣ ΕΦΑΡΜΟΓΗΣ</a:t>
            </a:r>
          </a:p>
        </p:txBody>
      </p:sp>
      <p:sp>
        <p:nvSpPr>
          <p:cNvPr id="5" name="Text Placeholder 4">
            <a:extLst>
              <a:ext uri="{FF2B5EF4-FFF2-40B4-BE49-F238E27FC236}">
                <a16:creationId xmlns:a16="http://schemas.microsoft.com/office/drawing/2014/main" id="{DFFF7AA9-7C16-A939-67C8-DF700FEF7D83}"/>
              </a:ext>
            </a:extLst>
          </p:cNvPr>
          <p:cNvSpPr>
            <a:spLocks noGrp="1"/>
          </p:cNvSpPr>
          <p:nvPr>
            <p:ph sz="quarter" idx="13"/>
          </p:nvPr>
        </p:nvSpPr>
        <p:spPr>
          <a:xfrm>
            <a:off x="841248" y="1536827"/>
            <a:ext cx="6556375" cy="4479925"/>
          </a:xfrm>
        </p:spPr>
        <p:txBody>
          <a:bodyPr vert="horz" lIns="0" tIns="0" rIns="0" bIns="0" rtlCol="0" anchor="t">
            <a:normAutofit/>
          </a:bodyPr>
          <a:lstStyle/>
          <a:p>
            <a:pPr marL="347345" indent="-347345"/>
            <a:r>
              <a:rPr lang="en-US" dirty="0" err="1"/>
              <a:t>Προ</a:t>
            </a:r>
            <a:r>
              <a:rPr lang="en-US" dirty="0"/>
              <a:t>β</a:t>
            </a:r>
            <a:r>
              <a:rPr lang="en-US" dirty="0" err="1"/>
              <a:t>ολή</a:t>
            </a:r>
            <a:r>
              <a:rPr lang="en-US" dirty="0"/>
              <a:t> </a:t>
            </a:r>
            <a:r>
              <a:rPr lang="en-US" dirty="0" err="1"/>
              <a:t>Εστι</a:t>
            </a:r>
            <a:r>
              <a:rPr lang="en-US" dirty="0"/>
              <a:t>α</a:t>
            </a:r>
            <a:r>
              <a:rPr lang="en-US" dirty="0" err="1"/>
              <a:t>τορίων</a:t>
            </a:r>
          </a:p>
          <a:p>
            <a:pPr marL="347345" indent="-347345"/>
            <a:r>
              <a:rPr lang="en-US" dirty="0"/>
              <a:t>Επ</a:t>
            </a:r>
            <a:r>
              <a:rPr lang="en-US" dirty="0" err="1"/>
              <a:t>ιλογη</a:t>
            </a:r>
            <a:r>
              <a:rPr lang="en-US" dirty="0"/>
              <a:t> </a:t>
            </a:r>
            <a:r>
              <a:rPr lang="en-US" dirty="0" err="1"/>
              <a:t>ημερομηνί</a:t>
            </a:r>
            <a:r>
              <a:rPr lang="en-US" dirty="0"/>
              <a:t>ας και </a:t>
            </a:r>
            <a:r>
              <a:rPr lang="en-US" dirty="0" err="1"/>
              <a:t>ώρ</a:t>
            </a:r>
            <a:r>
              <a:rPr lang="en-US" dirty="0"/>
              <a:t>ας </a:t>
            </a:r>
            <a:r>
              <a:rPr lang="en-US" dirty="0" err="1"/>
              <a:t>κρ</a:t>
            </a:r>
            <a:r>
              <a:rPr lang="en-US" dirty="0"/>
              <a:t>α</a:t>
            </a:r>
            <a:r>
              <a:rPr lang="en-US" dirty="0" err="1"/>
              <a:t>τήσεων</a:t>
            </a:r>
          </a:p>
          <a:p>
            <a:pPr marL="347345" indent="-347345"/>
            <a:r>
              <a:rPr lang="en-US" dirty="0" err="1"/>
              <a:t>Δι</a:t>
            </a:r>
            <a:r>
              <a:rPr lang="en-US" dirty="0"/>
              <a:t>α</a:t>
            </a:r>
            <a:r>
              <a:rPr lang="en-US" dirty="0" err="1"/>
              <a:t>χείριση</a:t>
            </a:r>
            <a:r>
              <a:rPr lang="en-US" dirty="0"/>
              <a:t> </a:t>
            </a:r>
            <a:r>
              <a:rPr lang="en-US" dirty="0" err="1"/>
              <a:t>κρ</a:t>
            </a:r>
            <a:r>
              <a:rPr lang="en-US" dirty="0"/>
              <a:t>α</a:t>
            </a:r>
            <a:r>
              <a:rPr lang="en-US" dirty="0" err="1"/>
              <a:t>τήσεων</a:t>
            </a:r>
          </a:p>
          <a:p>
            <a:pPr marL="0" indent="0">
              <a:buNone/>
            </a:pPr>
            <a:endParaRPr lang="en-US" dirty="0"/>
          </a:p>
          <a:p>
            <a:pPr marL="347345" indent="-347345"/>
            <a:endParaRPr lang="en-US" dirty="0"/>
          </a:p>
        </p:txBody>
      </p:sp>
      <p:sp>
        <p:nvSpPr>
          <p:cNvPr id="4" name="Slide Number Placeholder 3">
            <a:extLst>
              <a:ext uri="{FF2B5EF4-FFF2-40B4-BE49-F238E27FC236}">
                <a16:creationId xmlns:a16="http://schemas.microsoft.com/office/drawing/2014/main" id="{58FEA6BC-F3A8-6DDC-F1F8-6348F54E8BE2}"/>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2</a:t>
            </a:fld>
            <a:endParaRPr lang="en-US" dirty="0"/>
          </a:p>
        </p:txBody>
      </p:sp>
    </p:spTree>
    <p:extLst>
      <p:ext uri="{BB962C8B-B14F-4D97-AF65-F5344CB8AC3E}">
        <p14:creationId xmlns:p14="http://schemas.microsoft.com/office/powerpoint/2010/main" val="4132634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F36F11-A50A-4347-9430-9522EAFCAB77}"/>
              </a:ext>
            </a:extLst>
          </p:cNvPr>
          <p:cNvSpPr>
            <a:spLocks noGrp="1"/>
          </p:cNvSpPr>
          <p:nvPr>
            <p:ph type="title"/>
          </p:nvPr>
        </p:nvSpPr>
        <p:spPr>
          <a:xfrm>
            <a:off x="841248" y="841248"/>
            <a:ext cx="6931152" cy="557784"/>
          </a:xfrm>
        </p:spPr>
        <p:txBody>
          <a:bodyPr/>
          <a:lstStyle/>
          <a:p>
            <a:r>
              <a:rPr lang="en-US" dirty="0" err="1"/>
              <a:t>Λειτουργειεσ</a:t>
            </a:r>
            <a:r>
              <a:rPr lang="en-US" dirty="0"/>
              <a:t> </a:t>
            </a:r>
            <a:r>
              <a:rPr lang="en-US" dirty="0" err="1"/>
              <a:t>χρηστη</a:t>
            </a:r>
            <a:br>
              <a:rPr lang="en-US" dirty="0"/>
            </a:br>
            <a:endParaRPr lang="en-US"/>
          </a:p>
        </p:txBody>
      </p:sp>
      <p:sp>
        <p:nvSpPr>
          <p:cNvPr id="4" name="Text Placeholder 3">
            <a:extLst>
              <a:ext uri="{FF2B5EF4-FFF2-40B4-BE49-F238E27FC236}">
                <a16:creationId xmlns:a16="http://schemas.microsoft.com/office/drawing/2014/main" id="{9A1E0E93-C6B0-0C8B-16D2-354982229DB1}"/>
              </a:ext>
            </a:extLst>
          </p:cNvPr>
          <p:cNvSpPr>
            <a:spLocks noGrp="1"/>
          </p:cNvSpPr>
          <p:nvPr>
            <p:ph type="body" sz="quarter" idx="10"/>
          </p:nvPr>
        </p:nvSpPr>
        <p:spPr>
          <a:xfrm>
            <a:off x="841247" y="1536192"/>
            <a:ext cx="6931152" cy="4480560"/>
          </a:xfrm>
        </p:spPr>
        <p:txBody>
          <a:bodyPr vert="horz" lIns="0" tIns="0" rIns="0" bIns="0" rtlCol="0" anchor="t">
            <a:noAutofit/>
          </a:bodyPr>
          <a:lstStyle/>
          <a:p>
            <a:endParaRPr lang="en-US" sz="1200" dirty="0"/>
          </a:p>
          <a:p>
            <a:endParaRPr lang="en-US" dirty="0"/>
          </a:p>
        </p:txBody>
      </p:sp>
      <p:sp>
        <p:nvSpPr>
          <p:cNvPr id="8" name="Text Placeholder 4">
            <a:extLst>
              <a:ext uri="{FF2B5EF4-FFF2-40B4-BE49-F238E27FC236}">
                <a16:creationId xmlns:a16="http://schemas.microsoft.com/office/drawing/2014/main" id="{A47D8B96-5A06-F4A0-C17F-7C7AD32CBC58}"/>
              </a:ext>
            </a:extLst>
          </p:cNvPr>
          <p:cNvSpPr txBox="1">
            <a:spLocks/>
          </p:cNvSpPr>
          <p:nvPr/>
        </p:nvSpPr>
        <p:spPr>
          <a:xfrm>
            <a:off x="841248" y="1536827"/>
            <a:ext cx="9697050" cy="4479925"/>
          </a:xfrm>
          <a:prstGeom prst="rect">
            <a:avLst/>
          </a:prstGeom>
        </p:spPr>
        <p:txBody>
          <a:bodyPr vert="horz" lIns="0" tIns="0" rIns="0" bIns="0" rtlCol="0" anchor="t">
            <a:normAutofit/>
          </a:bodyPr>
          <a:lstStyle>
            <a:lvl1pPr marL="347472" indent="-347472" algn="l" defTabSz="914400" rtl="0" eaLnBrk="1" latinLnBrk="0" hangingPunct="1">
              <a:lnSpc>
                <a:spcPct val="90000"/>
              </a:lnSpc>
              <a:spcBef>
                <a:spcPts val="0"/>
              </a:spcBef>
              <a:spcAft>
                <a:spcPts val="1800"/>
              </a:spcAft>
              <a:buSzPct val="75000"/>
              <a:buFont typeface="Arial" panose="020B0604020202020204" pitchFamily="34" charset="0"/>
              <a:buChar char="•"/>
              <a:defRPr sz="20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7345" indent="-347345"/>
            <a:r>
              <a:rPr lang="en-US" sz="2800" dirty="0" err="1">
                <a:solidFill>
                  <a:schemeClr val="bg1"/>
                </a:solidFill>
              </a:rPr>
              <a:t>Εγγρ</a:t>
            </a:r>
            <a:r>
              <a:rPr lang="en-US" sz="2800" dirty="0">
                <a:solidFill>
                  <a:schemeClr val="bg1"/>
                </a:solidFill>
              </a:rPr>
              <a:t>α</a:t>
            </a:r>
            <a:r>
              <a:rPr lang="en-US" sz="2800" dirty="0" err="1">
                <a:solidFill>
                  <a:schemeClr val="bg1"/>
                </a:solidFill>
              </a:rPr>
              <a:t>φή</a:t>
            </a:r>
            <a:endParaRPr lang="en-US" sz="2800">
              <a:solidFill>
                <a:schemeClr val="bg1"/>
              </a:solidFill>
            </a:endParaRPr>
          </a:p>
          <a:p>
            <a:pPr marL="347345" indent="-347345"/>
            <a:r>
              <a:rPr lang="en-US" sz="2800" err="1">
                <a:solidFill>
                  <a:schemeClr val="bg1"/>
                </a:solidFill>
              </a:rPr>
              <a:t>Σύνδεση</a:t>
            </a:r>
            <a:endParaRPr lang="en-US" sz="2800" dirty="0" err="1">
              <a:solidFill>
                <a:schemeClr val="bg1"/>
              </a:solidFill>
            </a:endParaRPr>
          </a:p>
          <a:p>
            <a:pPr marL="347345" indent="-347345"/>
            <a:r>
              <a:rPr lang="en-US" sz="2800" dirty="0" err="1">
                <a:solidFill>
                  <a:schemeClr val="bg1"/>
                </a:solidFill>
              </a:rPr>
              <a:t>Προ</a:t>
            </a:r>
            <a:r>
              <a:rPr lang="en-US" sz="2800" dirty="0">
                <a:solidFill>
                  <a:schemeClr val="bg1"/>
                </a:solidFill>
              </a:rPr>
              <a:t>β</a:t>
            </a:r>
            <a:r>
              <a:rPr lang="en-US" sz="2800" dirty="0" err="1">
                <a:solidFill>
                  <a:schemeClr val="bg1"/>
                </a:solidFill>
              </a:rPr>
              <a:t>ολή</a:t>
            </a:r>
            <a:r>
              <a:rPr lang="en-US" sz="2800" dirty="0">
                <a:solidFill>
                  <a:schemeClr val="bg1"/>
                </a:solidFill>
              </a:rPr>
              <a:t> </a:t>
            </a:r>
            <a:r>
              <a:rPr lang="en-US" sz="2800" dirty="0" err="1">
                <a:solidFill>
                  <a:schemeClr val="bg1"/>
                </a:solidFill>
              </a:rPr>
              <a:t>Εστι</a:t>
            </a:r>
            <a:r>
              <a:rPr lang="en-US" sz="2800" dirty="0">
                <a:solidFill>
                  <a:schemeClr val="bg1"/>
                </a:solidFill>
              </a:rPr>
              <a:t>α</a:t>
            </a:r>
            <a:r>
              <a:rPr lang="en-US" sz="2800" dirty="0" err="1">
                <a:solidFill>
                  <a:schemeClr val="bg1"/>
                </a:solidFill>
              </a:rPr>
              <a:t>τορίων</a:t>
            </a:r>
            <a:endParaRPr lang="en-US" sz="2800">
              <a:solidFill>
                <a:schemeClr val="bg1"/>
              </a:solidFill>
            </a:endParaRPr>
          </a:p>
          <a:p>
            <a:pPr marL="347345" indent="-347345"/>
            <a:r>
              <a:rPr lang="en-US" sz="2800" dirty="0" err="1">
                <a:solidFill>
                  <a:schemeClr val="bg1"/>
                </a:solidFill>
              </a:rPr>
              <a:t>Κράτηση</a:t>
            </a:r>
            <a:endParaRPr lang="en-US" sz="2800">
              <a:solidFill>
                <a:schemeClr val="bg1"/>
              </a:solidFill>
            </a:endParaRPr>
          </a:p>
          <a:p>
            <a:pPr marL="347345" indent="-347345"/>
            <a:r>
              <a:rPr lang="en-US" sz="2800" dirty="0" err="1">
                <a:solidFill>
                  <a:schemeClr val="bg1"/>
                </a:solidFill>
              </a:rPr>
              <a:t>Προφίλ</a:t>
            </a:r>
          </a:p>
          <a:p>
            <a:pPr marL="347345" indent="-347345"/>
            <a:r>
              <a:rPr lang="en-US" sz="2800" dirty="0" err="1">
                <a:solidFill>
                  <a:schemeClr val="bg1"/>
                </a:solidFill>
              </a:rPr>
              <a:t>Δι</a:t>
            </a:r>
            <a:r>
              <a:rPr lang="en-US" sz="2800" dirty="0">
                <a:solidFill>
                  <a:schemeClr val="bg1"/>
                </a:solidFill>
              </a:rPr>
              <a:t>α</a:t>
            </a:r>
            <a:r>
              <a:rPr lang="en-US" sz="2800" dirty="0" err="1">
                <a:solidFill>
                  <a:schemeClr val="bg1"/>
                </a:solidFill>
              </a:rPr>
              <a:t>χείρηση</a:t>
            </a:r>
            <a:r>
              <a:rPr lang="en-US" sz="2800" dirty="0">
                <a:solidFill>
                  <a:schemeClr val="bg1"/>
                </a:solidFill>
              </a:rPr>
              <a:t> </a:t>
            </a:r>
            <a:r>
              <a:rPr lang="en-US" sz="2800" dirty="0" err="1">
                <a:solidFill>
                  <a:schemeClr val="bg1"/>
                </a:solidFill>
              </a:rPr>
              <a:t>κρ</a:t>
            </a:r>
            <a:r>
              <a:rPr lang="en-US" sz="2800" dirty="0">
                <a:solidFill>
                  <a:schemeClr val="bg1"/>
                </a:solidFill>
              </a:rPr>
              <a:t>α</a:t>
            </a:r>
            <a:r>
              <a:rPr lang="en-US" sz="2800" dirty="0" err="1">
                <a:solidFill>
                  <a:schemeClr val="bg1"/>
                </a:solidFill>
              </a:rPr>
              <a:t>τήσεων</a:t>
            </a:r>
          </a:p>
          <a:p>
            <a:pPr marL="0" indent="0">
              <a:buNone/>
            </a:pPr>
            <a:endParaRPr lang="en-US" sz="3600" dirty="0"/>
          </a:p>
          <a:p>
            <a:pPr marL="347345" indent="-347345"/>
            <a:endParaRPr lang="en-US" dirty="0"/>
          </a:p>
        </p:txBody>
      </p:sp>
    </p:spTree>
    <p:extLst>
      <p:ext uri="{BB962C8B-B14F-4D97-AF65-F5344CB8AC3E}">
        <p14:creationId xmlns:p14="http://schemas.microsoft.com/office/powerpoint/2010/main" val="17465209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34DAF-F207-3061-24D6-6AFF552418DC}"/>
              </a:ext>
            </a:extLst>
          </p:cNvPr>
          <p:cNvSpPr>
            <a:spLocks noGrp="1"/>
          </p:cNvSpPr>
          <p:nvPr>
            <p:ph type="title"/>
          </p:nvPr>
        </p:nvSpPr>
        <p:spPr>
          <a:xfrm>
            <a:off x="841248" y="841248"/>
            <a:ext cx="10479024" cy="557784"/>
          </a:xfrm>
        </p:spPr>
        <p:txBody>
          <a:bodyPr/>
          <a:lstStyle/>
          <a:p>
            <a:r>
              <a:rPr lang="en-US" dirty="0" err="1"/>
              <a:t>Τεχνολογιεσ</a:t>
            </a:r>
          </a:p>
        </p:txBody>
      </p:sp>
      <p:sp>
        <p:nvSpPr>
          <p:cNvPr id="5" name="Content Placeholder 4">
            <a:extLst>
              <a:ext uri="{FF2B5EF4-FFF2-40B4-BE49-F238E27FC236}">
                <a16:creationId xmlns:a16="http://schemas.microsoft.com/office/drawing/2014/main" id="{8A94AC61-4F6E-98E2-D42B-F2114BBA120D}"/>
              </a:ext>
            </a:extLst>
          </p:cNvPr>
          <p:cNvSpPr>
            <a:spLocks noGrp="1"/>
          </p:cNvSpPr>
          <p:nvPr>
            <p:ph sz="quarter" idx="13"/>
          </p:nvPr>
        </p:nvSpPr>
        <p:spPr>
          <a:xfrm>
            <a:off x="841248" y="1536827"/>
            <a:ext cx="6556375" cy="4479925"/>
          </a:xfrm>
        </p:spPr>
        <p:txBody>
          <a:bodyPr vert="horz" lIns="0" tIns="0" rIns="0" bIns="0" rtlCol="0" anchor="t">
            <a:normAutofit/>
          </a:bodyPr>
          <a:lstStyle/>
          <a:p>
            <a:pPr marL="347345" indent="-347345"/>
            <a:r>
              <a:rPr lang="en-US" dirty="0"/>
              <a:t>React Native (Front End)</a:t>
            </a:r>
          </a:p>
          <a:p>
            <a:pPr marL="347345" indent="-347345"/>
            <a:r>
              <a:rPr lang="en-US" dirty="0"/>
              <a:t>Node.js και Express (Back End)</a:t>
            </a:r>
          </a:p>
          <a:p>
            <a:pPr marL="347345" indent="-347345"/>
            <a:r>
              <a:rPr lang="en-US" dirty="0"/>
              <a:t>MariaDB (Database)</a:t>
            </a:r>
          </a:p>
          <a:p>
            <a:pPr marL="347345" indent="-347345"/>
            <a:r>
              <a:rPr lang="en-US" dirty="0"/>
              <a:t>JWT, </a:t>
            </a:r>
            <a:r>
              <a:rPr lang="en-US" err="1"/>
              <a:t>Bcrypt</a:t>
            </a:r>
            <a:r>
              <a:rPr lang="en-US"/>
              <a:t>, Rest API, Thunder Client, Expo</a:t>
            </a:r>
          </a:p>
          <a:p>
            <a:pPr marL="347345" indent="-347345"/>
            <a:endParaRPr lang="en-US" dirty="0"/>
          </a:p>
        </p:txBody>
      </p:sp>
      <p:sp>
        <p:nvSpPr>
          <p:cNvPr id="4" name="Slide Number Placeholder 3">
            <a:extLst>
              <a:ext uri="{FF2B5EF4-FFF2-40B4-BE49-F238E27FC236}">
                <a16:creationId xmlns:a16="http://schemas.microsoft.com/office/drawing/2014/main" id="{D04F9477-0E09-541A-1BEE-18EAF43FE06E}"/>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4</a:t>
            </a:fld>
            <a:endParaRPr lang="en-US" dirty="0"/>
          </a:p>
        </p:txBody>
      </p:sp>
    </p:spTree>
    <p:extLst>
      <p:ext uri="{BB962C8B-B14F-4D97-AF65-F5344CB8AC3E}">
        <p14:creationId xmlns:p14="http://schemas.microsoft.com/office/powerpoint/2010/main" val="3688475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CB087B-CB5E-35C5-3AD8-D1A6E1AF8260}"/>
              </a:ext>
            </a:extLst>
          </p:cNvPr>
          <p:cNvSpPr>
            <a:spLocks noGrp="1"/>
          </p:cNvSpPr>
          <p:nvPr>
            <p:ph type="title"/>
          </p:nvPr>
        </p:nvSpPr>
        <p:spPr>
          <a:xfrm>
            <a:off x="841248" y="841248"/>
            <a:ext cx="10479024" cy="557784"/>
          </a:xfrm>
        </p:spPr>
        <p:txBody>
          <a:bodyPr/>
          <a:lstStyle/>
          <a:p>
            <a:r>
              <a:rPr lang="en-US" dirty="0"/>
              <a:t>ΑΡΧΙΤΕΚΤΟΝΙΚΗ ΕΦΑΡΜΟΓΗΣ</a:t>
            </a:r>
          </a:p>
        </p:txBody>
      </p:sp>
      <p:sp>
        <p:nvSpPr>
          <p:cNvPr id="4" name="Text Placeholder 3">
            <a:extLst>
              <a:ext uri="{FF2B5EF4-FFF2-40B4-BE49-F238E27FC236}">
                <a16:creationId xmlns:a16="http://schemas.microsoft.com/office/drawing/2014/main" id="{DA26DA25-1172-208C-2C26-5E3AF67E11D5}"/>
              </a:ext>
            </a:extLst>
          </p:cNvPr>
          <p:cNvSpPr>
            <a:spLocks noGrp="1"/>
          </p:cNvSpPr>
          <p:nvPr>
            <p:ph type="body" sz="quarter" idx="10"/>
          </p:nvPr>
        </p:nvSpPr>
        <p:spPr>
          <a:xfrm>
            <a:off x="841247" y="1536192"/>
            <a:ext cx="10479024" cy="5099056"/>
          </a:xfrm>
        </p:spPr>
        <p:txBody>
          <a:bodyPr vert="horz" lIns="0" tIns="0" rIns="0" bIns="0" rtlCol="0" anchor="t">
            <a:noAutofit/>
          </a:bodyPr>
          <a:lstStyle/>
          <a:p>
            <a:r>
              <a:rPr lang="en-US" sz="2800" dirty="0"/>
              <a:t>Η </a:t>
            </a:r>
            <a:r>
              <a:rPr lang="en-US" sz="2800" dirty="0" err="1"/>
              <a:t>εφ</a:t>
            </a:r>
            <a:r>
              <a:rPr lang="en-US" sz="2800" dirty="0"/>
              <a:t>α</a:t>
            </a:r>
            <a:r>
              <a:rPr lang="en-US" sz="2800" dirty="0" err="1"/>
              <a:t>ρμογή</a:t>
            </a:r>
            <a:r>
              <a:rPr lang="en-US" sz="2800" dirty="0"/>
              <a:t> </a:t>
            </a:r>
            <a:r>
              <a:rPr lang="en-US" sz="2800" dirty="0" err="1"/>
              <a:t>είν</a:t>
            </a:r>
            <a:r>
              <a:rPr lang="en-US" sz="2800" dirty="0"/>
              <a:t>αι </a:t>
            </a:r>
            <a:r>
              <a:rPr lang="en-US" sz="2800" dirty="0" err="1"/>
              <a:t>χωρισμένη</a:t>
            </a:r>
            <a:r>
              <a:rPr lang="en-US" sz="2800" dirty="0"/>
              <a:t> </a:t>
            </a:r>
            <a:r>
              <a:rPr lang="en-US" sz="2800" dirty="0" err="1"/>
              <a:t>σε</a:t>
            </a:r>
            <a:r>
              <a:rPr lang="en-US" sz="2800" dirty="0"/>
              <a:t> 3 βα</a:t>
            </a:r>
            <a:r>
              <a:rPr lang="en-US" sz="2800" dirty="0" err="1"/>
              <a:t>σικά</a:t>
            </a:r>
            <a:r>
              <a:rPr lang="en-US" sz="2800" dirty="0"/>
              <a:t> επίπ</a:t>
            </a:r>
            <a:r>
              <a:rPr lang="en-US" sz="2800" dirty="0" err="1"/>
              <a:t>εδ</a:t>
            </a:r>
            <a:r>
              <a:rPr lang="en-US" sz="2800" dirty="0"/>
              <a:t>α:</a:t>
            </a:r>
            <a:endParaRPr lang="en-US" dirty="0"/>
          </a:p>
          <a:p>
            <a:endParaRPr lang="en-US" sz="2800" dirty="0"/>
          </a:p>
          <a:p>
            <a:endParaRPr lang="en-US" dirty="0"/>
          </a:p>
        </p:txBody>
      </p:sp>
      <p:sp>
        <p:nvSpPr>
          <p:cNvPr id="7" name="Text Placeholder 4">
            <a:extLst>
              <a:ext uri="{FF2B5EF4-FFF2-40B4-BE49-F238E27FC236}">
                <a16:creationId xmlns:a16="http://schemas.microsoft.com/office/drawing/2014/main" id="{8FA586A4-269E-8667-0052-036043F9565E}"/>
              </a:ext>
            </a:extLst>
          </p:cNvPr>
          <p:cNvSpPr txBox="1">
            <a:spLocks/>
          </p:cNvSpPr>
          <p:nvPr/>
        </p:nvSpPr>
        <p:spPr>
          <a:xfrm>
            <a:off x="841248" y="2154665"/>
            <a:ext cx="6492169" cy="4704042"/>
          </a:xfrm>
          <a:prstGeom prst="rect">
            <a:avLst/>
          </a:prstGeom>
        </p:spPr>
        <p:txBody>
          <a:bodyPr vert="horz" lIns="0" tIns="0" rIns="0" bIns="0" rtlCol="0" anchor="t">
            <a:normAutofit fontScale="92500" lnSpcReduction="20000"/>
          </a:bodyPr>
          <a:lstStyle>
            <a:lvl1pPr marL="347472" indent="-347472" algn="l" defTabSz="914400" rtl="0" eaLnBrk="1" latinLnBrk="0" hangingPunct="1">
              <a:lnSpc>
                <a:spcPct val="90000"/>
              </a:lnSpc>
              <a:spcBef>
                <a:spcPts val="0"/>
              </a:spcBef>
              <a:spcAft>
                <a:spcPts val="1800"/>
              </a:spcAft>
              <a:buSzPct val="75000"/>
              <a:buFont typeface="Arial" panose="020B0604020202020204" pitchFamily="34" charset="0"/>
              <a:buChar char="•"/>
              <a:defRPr sz="2000" kern="1200">
                <a:solidFill>
                  <a:schemeClr val="tx1">
                    <a:lumMod val="75000"/>
                    <a:lumOff val="25000"/>
                  </a:schemeClr>
                </a:solidFill>
                <a:latin typeface="+mn-lt"/>
                <a:ea typeface="+mn-ea"/>
                <a:cs typeface="+mn-cs"/>
              </a:defRPr>
            </a:lvl1pPr>
            <a:lvl2pPr marL="731520" indent="-347472" algn="l" defTabSz="914400" rtl="0" eaLnBrk="1" latinLnBrk="0" hangingPunct="1">
              <a:lnSpc>
                <a:spcPct val="90000"/>
              </a:lnSpc>
              <a:spcBef>
                <a:spcPts val="500"/>
              </a:spcBef>
              <a:buSzPct val="75000"/>
              <a:buFont typeface="Arial" panose="020B0604020202020204" pitchFamily="34" charset="0"/>
              <a:buChar char="•"/>
              <a:defRPr sz="2000" kern="1200">
                <a:solidFill>
                  <a:schemeClr val="tx1">
                    <a:lumMod val="75000"/>
                    <a:lumOff val="25000"/>
                  </a:schemeClr>
                </a:solidFill>
                <a:latin typeface="+mn-lt"/>
                <a:ea typeface="+mn-ea"/>
                <a:cs typeface="+mn-cs"/>
              </a:defRPr>
            </a:lvl2pPr>
            <a:lvl3pPr marL="109728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3pPr>
            <a:lvl4pPr marL="1463040" indent="-347472" algn="l" defTabSz="914400" rtl="0" eaLnBrk="1" latinLnBrk="0" hangingPunct="1">
              <a:lnSpc>
                <a:spcPct val="90000"/>
              </a:lnSpc>
              <a:spcBef>
                <a:spcPts val="500"/>
              </a:spcBef>
              <a:buSzPct val="75000"/>
              <a:buFont typeface="Arial" panose="020B0604020202020204" pitchFamily="34" charset="0"/>
              <a:buChar char="•"/>
              <a:defRPr sz="1800" kern="1200">
                <a:solidFill>
                  <a:schemeClr val="tx1">
                    <a:lumMod val="75000"/>
                    <a:lumOff val="25000"/>
                  </a:schemeClr>
                </a:solidFill>
                <a:latin typeface="+mn-lt"/>
                <a:ea typeface="+mn-ea"/>
                <a:cs typeface="+mn-cs"/>
              </a:defRPr>
            </a:lvl4pPr>
            <a:lvl5pPr marL="1828800" indent="-347472" algn="l" defTabSz="914400" rtl="0" eaLnBrk="1" latinLnBrk="0" hangingPunct="1">
              <a:lnSpc>
                <a:spcPct val="90000"/>
              </a:lnSpc>
              <a:spcBef>
                <a:spcPts val="500"/>
              </a:spcBef>
              <a:buSzPct val="75000"/>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7345" indent="-347345"/>
            <a:r>
              <a:rPr lang="en-US" sz="2800" dirty="0">
                <a:solidFill>
                  <a:schemeClr val="bg1"/>
                </a:solidFill>
              </a:rPr>
              <a:t>Frontend : Ο </a:t>
            </a:r>
            <a:r>
              <a:rPr lang="en-US" sz="2800" err="1">
                <a:solidFill>
                  <a:schemeClr val="bg1"/>
                </a:solidFill>
              </a:rPr>
              <a:t>χρήστης</a:t>
            </a:r>
            <a:r>
              <a:rPr lang="en-US" sz="2800" dirty="0">
                <a:solidFill>
                  <a:schemeClr val="bg1"/>
                </a:solidFill>
              </a:rPr>
              <a:t> β</a:t>
            </a:r>
            <a:r>
              <a:rPr lang="en-US" sz="2800" err="1">
                <a:solidFill>
                  <a:schemeClr val="bg1"/>
                </a:solidFill>
              </a:rPr>
              <a:t>λέ</a:t>
            </a:r>
            <a:r>
              <a:rPr lang="en-US" sz="2800" dirty="0">
                <a:solidFill>
                  <a:schemeClr val="bg1"/>
                </a:solidFill>
              </a:rPr>
              <a:t>π</a:t>
            </a:r>
            <a:r>
              <a:rPr lang="en-US" sz="2800" err="1">
                <a:solidFill>
                  <a:schemeClr val="bg1"/>
                </a:solidFill>
              </a:rPr>
              <a:t>ει</a:t>
            </a:r>
            <a:r>
              <a:rPr lang="en-US" sz="2800" dirty="0">
                <a:solidFill>
                  <a:schemeClr val="bg1"/>
                </a:solidFill>
              </a:rPr>
              <a:t> τα </a:t>
            </a:r>
            <a:r>
              <a:rPr lang="en-US" sz="2800" err="1">
                <a:solidFill>
                  <a:schemeClr val="bg1"/>
                </a:solidFill>
              </a:rPr>
              <a:t>εστι</a:t>
            </a:r>
            <a:r>
              <a:rPr lang="en-US" sz="2800" dirty="0">
                <a:solidFill>
                  <a:schemeClr val="bg1"/>
                </a:solidFill>
              </a:rPr>
              <a:t>α</a:t>
            </a:r>
            <a:r>
              <a:rPr lang="en-US" sz="2800" err="1">
                <a:solidFill>
                  <a:schemeClr val="bg1"/>
                </a:solidFill>
              </a:rPr>
              <a:t>τόρι</a:t>
            </a:r>
            <a:r>
              <a:rPr lang="en-US" sz="2800" dirty="0">
                <a:solidFill>
                  <a:schemeClr val="bg1"/>
                </a:solidFill>
              </a:rPr>
              <a:t>α και μπ</a:t>
            </a:r>
            <a:r>
              <a:rPr lang="en-US" sz="2800" err="1">
                <a:solidFill>
                  <a:schemeClr val="bg1"/>
                </a:solidFill>
              </a:rPr>
              <a:t>ορεί</a:t>
            </a:r>
            <a:r>
              <a:rPr lang="en-US" sz="2800" dirty="0">
                <a:solidFill>
                  <a:schemeClr val="bg1"/>
                </a:solidFill>
              </a:rPr>
              <a:t> να </a:t>
            </a:r>
            <a:r>
              <a:rPr lang="en-US" sz="2800" err="1">
                <a:solidFill>
                  <a:schemeClr val="bg1"/>
                </a:solidFill>
              </a:rPr>
              <a:t>συνδεθεί</a:t>
            </a:r>
            <a:r>
              <a:rPr lang="en-US" sz="2800" dirty="0">
                <a:solidFill>
                  <a:schemeClr val="bg1"/>
                </a:solidFill>
              </a:rPr>
              <a:t> </a:t>
            </a:r>
            <a:r>
              <a:rPr lang="en-US" sz="2800" err="1">
                <a:solidFill>
                  <a:schemeClr val="bg1"/>
                </a:solidFill>
              </a:rPr>
              <a:t>γι</a:t>
            </a:r>
            <a:r>
              <a:rPr lang="en-US" sz="2800" dirty="0">
                <a:solidFill>
                  <a:schemeClr val="bg1"/>
                </a:solidFill>
              </a:rPr>
              <a:t>α να π</a:t>
            </a:r>
            <a:r>
              <a:rPr lang="en-US" sz="2800" err="1">
                <a:solidFill>
                  <a:schemeClr val="bg1"/>
                </a:solidFill>
              </a:rPr>
              <a:t>ροχωρήσει</a:t>
            </a:r>
            <a:r>
              <a:rPr lang="en-US" sz="2800" dirty="0">
                <a:solidFill>
                  <a:schemeClr val="bg1"/>
                </a:solidFill>
              </a:rPr>
              <a:t> η </a:t>
            </a:r>
            <a:r>
              <a:rPr lang="en-US" sz="2800" err="1">
                <a:solidFill>
                  <a:schemeClr val="bg1"/>
                </a:solidFill>
              </a:rPr>
              <a:t>δι</a:t>
            </a:r>
            <a:r>
              <a:rPr lang="en-US" sz="2800" dirty="0">
                <a:solidFill>
                  <a:schemeClr val="bg1"/>
                </a:solidFill>
              </a:rPr>
              <a:t>α</a:t>
            </a:r>
            <a:r>
              <a:rPr lang="en-US" sz="2800" err="1">
                <a:solidFill>
                  <a:schemeClr val="bg1"/>
                </a:solidFill>
              </a:rPr>
              <a:t>δικ</a:t>
            </a:r>
            <a:r>
              <a:rPr lang="en-US" sz="2800" dirty="0">
                <a:solidFill>
                  <a:schemeClr val="bg1"/>
                </a:solidFill>
              </a:rPr>
              <a:t>α</a:t>
            </a:r>
            <a:r>
              <a:rPr lang="en-US" sz="2800" err="1">
                <a:solidFill>
                  <a:schemeClr val="bg1"/>
                </a:solidFill>
              </a:rPr>
              <a:t>σί</a:t>
            </a:r>
            <a:r>
              <a:rPr lang="en-US" sz="2800" dirty="0">
                <a:solidFill>
                  <a:schemeClr val="bg1"/>
                </a:solidFill>
              </a:rPr>
              <a:t>α </a:t>
            </a:r>
            <a:r>
              <a:rPr lang="en-US" sz="2800" err="1">
                <a:solidFill>
                  <a:schemeClr val="bg1"/>
                </a:solidFill>
              </a:rPr>
              <a:t>κράτησης</a:t>
            </a:r>
            <a:r>
              <a:rPr lang="en-US" sz="2800" dirty="0">
                <a:solidFill>
                  <a:schemeClr val="bg1"/>
                </a:solidFill>
              </a:rPr>
              <a:t>.</a:t>
            </a:r>
            <a:endParaRPr lang="en-US" dirty="0">
              <a:solidFill>
                <a:schemeClr val="bg1"/>
              </a:solidFill>
            </a:endParaRPr>
          </a:p>
          <a:p>
            <a:pPr marL="347345" indent="-347345"/>
            <a:r>
              <a:rPr lang="en-US" sz="2800">
                <a:solidFill>
                  <a:schemeClr val="bg1"/>
                </a:solidFill>
              </a:rPr>
              <a:t>Backend : Αφου ολοκληρωθεί η κράτηση από τον χρήστη, περναει στο backend, που διαχειριζεται τα αιτήματα του του χρήστη με Rest API, κάνει επαλήθευση με JWT Tokens (χρησιμοποιήθηκε Thunder Client) και στην συνέχεια συνδέεται με την βάση.</a:t>
            </a:r>
            <a:endParaRPr lang="en-US" sz="2800" dirty="0">
              <a:solidFill>
                <a:schemeClr val="bg1"/>
              </a:solidFill>
            </a:endParaRPr>
          </a:p>
          <a:p>
            <a:pPr marL="347345" indent="-347345"/>
            <a:r>
              <a:rPr lang="en-US" sz="2800">
                <a:solidFill>
                  <a:schemeClr val="bg1"/>
                </a:solidFill>
              </a:rPr>
              <a:t>Βάση Δεδομένων : Τέλος αφού περάσει στην βάση δεδομένων, αποθηκεύονται αποθηκεύονται οι χρήστες, τα εστιατόρια και οι κρατήσεις.</a:t>
            </a:r>
          </a:p>
          <a:p>
            <a:pPr marL="347345" indent="-347345"/>
            <a:endParaRPr lang="en-US" sz="3600" dirty="0"/>
          </a:p>
          <a:p>
            <a:pPr marL="347345" indent="-347345"/>
            <a:endParaRPr lang="en-US" dirty="0"/>
          </a:p>
        </p:txBody>
      </p:sp>
      <p:pic>
        <p:nvPicPr>
          <p:cNvPr id="2" name="Picture 1" descr="A diagram of a software application&#10;&#10;AI-generated content may be incorrect.">
            <a:extLst>
              <a:ext uri="{FF2B5EF4-FFF2-40B4-BE49-F238E27FC236}">
                <a16:creationId xmlns:a16="http://schemas.microsoft.com/office/drawing/2014/main" id="{6CA36AC3-5F1F-E932-9830-327F04FB0E52}"/>
              </a:ext>
            </a:extLst>
          </p:cNvPr>
          <p:cNvPicPr>
            <a:picLocks noChangeAspect="1"/>
          </p:cNvPicPr>
          <p:nvPr/>
        </p:nvPicPr>
        <p:blipFill>
          <a:blip r:embed="rId2"/>
          <a:stretch>
            <a:fillRect/>
          </a:stretch>
        </p:blipFill>
        <p:spPr>
          <a:xfrm>
            <a:off x="7339853" y="2005853"/>
            <a:ext cx="4852148" cy="4852148"/>
          </a:xfrm>
          <a:prstGeom prst="rect">
            <a:avLst/>
          </a:prstGeom>
        </p:spPr>
      </p:pic>
    </p:spTree>
    <p:extLst>
      <p:ext uri="{BB962C8B-B14F-4D97-AF65-F5344CB8AC3E}">
        <p14:creationId xmlns:p14="http://schemas.microsoft.com/office/powerpoint/2010/main" val="1709180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4D1FD-9CC8-4CB0-8247-CFAB90695FE8}"/>
              </a:ext>
            </a:extLst>
          </p:cNvPr>
          <p:cNvSpPr>
            <a:spLocks noGrp="1"/>
          </p:cNvSpPr>
          <p:nvPr>
            <p:ph type="title"/>
          </p:nvPr>
        </p:nvSpPr>
        <p:spPr>
          <a:xfrm>
            <a:off x="841248" y="841248"/>
            <a:ext cx="10479024" cy="557784"/>
          </a:xfrm>
        </p:spPr>
        <p:txBody>
          <a:bodyPr/>
          <a:lstStyle/>
          <a:p>
            <a:r>
              <a:rPr lang="en-US"/>
              <a:t>ΔΟΜΗ βασησ δεδομενων</a:t>
            </a:r>
            <a:endParaRPr lang="en-US" dirty="0"/>
          </a:p>
        </p:txBody>
      </p:sp>
      <p:sp>
        <p:nvSpPr>
          <p:cNvPr id="5" name="Content Placeholder 4">
            <a:extLst>
              <a:ext uri="{FF2B5EF4-FFF2-40B4-BE49-F238E27FC236}">
                <a16:creationId xmlns:a16="http://schemas.microsoft.com/office/drawing/2014/main" id="{CCAD0987-D595-9D33-A24C-ED016A62A8BD}"/>
              </a:ext>
            </a:extLst>
          </p:cNvPr>
          <p:cNvSpPr>
            <a:spLocks noGrp="1"/>
          </p:cNvSpPr>
          <p:nvPr>
            <p:ph sz="quarter" idx="13"/>
          </p:nvPr>
        </p:nvSpPr>
        <p:spPr>
          <a:xfrm>
            <a:off x="841248" y="1536827"/>
            <a:ext cx="3943288" cy="4500519"/>
          </a:xfrm>
        </p:spPr>
        <p:txBody>
          <a:bodyPr vert="horz" lIns="0" tIns="0" rIns="0" bIns="0" rtlCol="0" anchor="t">
            <a:normAutofit/>
          </a:bodyPr>
          <a:lstStyle/>
          <a:p>
            <a:pPr marL="0" indent="0">
              <a:buNone/>
            </a:pPr>
            <a:r>
              <a:rPr lang="en-US"/>
              <a:t>Η βάση δεδομένων έχει δημιουργηθεί με MariaDB και περιέχει 3 βασικούς </a:t>
            </a:r>
            <a:r>
              <a:rPr lang="en-US" dirty="0"/>
              <a:t>πίνακες:</a:t>
            </a:r>
          </a:p>
          <a:p>
            <a:pPr marL="347345" indent="-347345"/>
            <a:r>
              <a:rPr lang="en-US"/>
              <a:t>Users : Αποθηκέυει τις πληροφορίες των χρηστών, όπως email, όνομα και κωδικός.</a:t>
            </a:r>
          </a:p>
          <a:p>
            <a:pPr marL="347345" indent="-347345"/>
            <a:r>
              <a:rPr lang="en-US"/>
              <a:t>Restaurants : Η λίστα των εστιατορίων με τοποθεσία.</a:t>
            </a:r>
            <a:endParaRPr lang="en-US" dirty="0"/>
          </a:p>
          <a:p>
            <a:pPr marL="347345" indent="-347345"/>
            <a:r>
              <a:rPr lang="en-US"/>
              <a:t>Reservations : Αποθηκεύει και περιέχει τις κρατήσεις των χρηστών.</a:t>
            </a:r>
          </a:p>
          <a:p>
            <a:pPr marL="347345" indent="-347345"/>
            <a:endParaRPr lang="en-US" dirty="0"/>
          </a:p>
        </p:txBody>
      </p:sp>
      <p:sp>
        <p:nvSpPr>
          <p:cNvPr id="13" name="Text Placeholder 12">
            <a:extLst>
              <a:ext uri="{FF2B5EF4-FFF2-40B4-BE49-F238E27FC236}">
                <a16:creationId xmlns:a16="http://schemas.microsoft.com/office/drawing/2014/main" id="{630775B9-3753-DF33-4334-9918E70D89CA}"/>
              </a:ext>
            </a:extLst>
          </p:cNvPr>
          <p:cNvSpPr>
            <a:spLocks noGrp="1"/>
          </p:cNvSpPr>
          <p:nvPr>
            <p:ph type="body" sz="quarter" idx="15"/>
          </p:nvPr>
        </p:nvSpPr>
        <p:spPr>
          <a:xfrm>
            <a:off x="4791455" y="1536826"/>
            <a:ext cx="5650992" cy="557784"/>
          </a:xfrm>
        </p:spPr>
        <p:txBody>
          <a:bodyPr vert="horz" lIns="0" tIns="0" rIns="0" bIns="0" rtlCol="0" anchor="t">
            <a:noAutofit/>
          </a:bodyPr>
          <a:lstStyle/>
          <a:p>
            <a:r>
              <a:rPr lang="en-US"/>
              <a:t>ΔΙΑΓΡΑΜΜΑ ΒΑΣΗΣ ΔΕΔΟΜΕΝΩΝ</a:t>
            </a:r>
          </a:p>
        </p:txBody>
      </p:sp>
      <p:sp>
        <p:nvSpPr>
          <p:cNvPr id="4" name="Slide Number Placeholder 3">
            <a:extLst>
              <a:ext uri="{FF2B5EF4-FFF2-40B4-BE49-F238E27FC236}">
                <a16:creationId xmlns:a16="http://schemas.microsoft.com/office/drawing/2014/main" id="{FE7814C5-5D60-0866-7B45-798BC7C8D1CB}"/>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6</a:t>
            </a:fld>
            <a:endParaRPr lang="en-US" dirty="0"/>
          </a:p>
        </p:txBody>
      </p:sp>
      <p:pic>
        <p:nvPicPr>
          <p:cNvPr id="45" name="Content Placeholder 44" descr="A diagram of a restaurant reservation&#10;&#10;AI-generated content may be incorrect.">
            <a:extLst>
              <a:ext uri="{FF2B5EF4-FFF2-40B4-BE49-F238E27FC236}">
                <a16:creationId xmlns:a16="http://schemas.microsoft.com/office/drawing/2014/main" id="{3E179F48-7B3B-9449-6A8E-9B39EB7A31A9}"/>
              </a:ext>
            </a:extLst>
          </p:cNvPr>
          <p:cNvPicPr>
            <a:picLocks noGrp="1" noChangeAspect="1"/>
          </p:cNvPicPr>
          <p:nvPr>
            <p:ph sz="quarter" idx="14"/>
          </p:nvPr>
        </p:nvPicPr>
        <p:blipFill>
          <a:blip r:embed="rId2"/>
          <a:stretch>
            <a:fillRect/>
          </a:stretch>
        </p:blipFill>
        <p:spPr>
          <a:xfrm>
            <a:off x="5334170" y="2092946"/>
            <a:ext cx="5286375" cy="2819400"/>
          </a:xfrm>
        </p:spPr>
      </p:pic>
    </p:spTree>
    <p:extLst>
      <p:ext uri="{BB962C8B-B14F-4D97-AF65-F5344CB8AC3E}">
        <p14:creationId xmlns:p14="http://schemas.microsoft.com/office/powerpoint/2010/main" val="89773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65D67-56B9-4DBB-5270-4A51BFCDAB62}"/>
              </a:ext>
            </a:extLst>
          </p:cNvPr>
          <p:cNvSpPr>
            <a:spLocks noGrp="1"/>
          </p:cNvSpPr>
          <p:nvPr>
            <p:ph type="title"/>
          </p:nvPr>
        </p:nvSpPr>
        <p:spPr>
          <a:xfrm>
            <a:off x="1988167" y="841248"/>
            <a:ext cx="6556248" cy="557784"/>
          </a:xfrm>
        </p:spPr>
        <p:txBody>
          <a:bodyPr/>
          <a:lstStyle/>
          <a:p>
            <a:r>
              <a:rPr lang="en-US"/>
              <a:t>Συνδεση και εγγραφη χρηστη</a:t>
            </a:r>
            <a:endParaRPr lang="en-US" dirty="0"/>
          </a:p>
        </p:txBody>
      </p:sp>
      <p:sp>
        <p:nvSpPr>
          <p:cNvPr id="5" name="Content Placeholder 4">
            <a:extLst>
              <a:ext uri="{FF2B5EF4-FFF2-40B4-BE49-F238E27FC236}">
                <a16:creationId xmlns:a16="http://schemas.microsoft.com/office/drawing/2014/main" id="{B0A99276-CD22-5991-4B69-10020DC79669}"/>
              </a:ext>
            </a:extLst>
          </p:cNvPr>
          <p:cNvSpPr>
            <a:spLocks noGrp="1"/>
          </p:cNvSpPr>
          <p:nvPr>
            <p:ph sz="quarter" idx="13"/>
          </p:nvPr>
        </p:nvSpPr>
        <p:spPr>
          <a:xfrm>
            <a:off x="986681" y="1406199"/>
            <a:ext cx="10344474" cy="4610553"/>
          </a:xfrm>
        </p:spPr>
        <p:txBody>
          <a:bodyPr vert="horz" lIns="0" tIns="0" rIns="0" bIns="0" rtlCol="0" anchor="t">
            <a:normAutofit/>
          </a:bodyPr>
          <a:lstStyle/>
          <a:p>
            <a:pPr marL="0" indent="0">
              <a:buNone/>
            </a:pPr>
            <a:r>
              <a:rPr lang="en-US"/>
              <a:t>Ο χρήστης μπορεί να :</a:t>
            </a:r>
          </a:p>
          <a:p>
            <a:pPr marL="347345" indent="-347345"/>
            <a:r>
              <a:rPr lang="en-US"/>
              <a:t>Δημιουργήσει λογαριασμό με email, name και password (register</a:t>
            </a:r>
            <a:r>
              <a:rPr lang="en-US" dirty="0"/>
              <a:t>).</a:t>
            </a:r>
          </a:p>
          <a:p>
            <a:pPr marL="347345" indent="-347345"/>
            <a:r>
              <a:rPr lang="en-US"/>
              <a:t>Συνδεθεί στην εφαρμογή (login).</a:t>
            </a:r>
            <a:endParaRPr lang="en-US" dirty="0"/>
          </a:p>
          <a:p>
            <a:pPr marL="0" indent="0">
              <a:buNone/>
            </a:pPr>
            <a:endParaRPr lang="en-US" dirty="0"/>
          </a:p>
          <a:p>
            <a:pPr marL="0" indent="0">
              <a:buNone/>
            </a:pPr>
            <a:endParaRPr lang="en-US" dirty="0"/>
          </a:p>
          <a:p>
            <a:pPr marL="347345" indent="-347345"/>
            <a:endParaRPr lang="en-US" dirty="0"/>
          </a:p>
          <a:p>
            <a:endParaRPr lang="en-US" dirty="0"/>
          </a:p>
        </p:txBody>
      </p:sp>
      <p:sp>
        <p:nvSpPr>
          <p:cNvPr id="4" name="Slide Number Placeholder 3">
            <a:extLst>
              <a:ext uri="{FF2B5EF4-FFF2-40B4-BE49-F238E27FC236}">
                <a16:creationId xmlns:a16="http://schemas.microsoft.com/office/drawing/2014/main" id="{0B7D930E-9FE8-F230-9BDF-13B152862EB4}"/>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7</a:t>
            </a:fld>
            <a:endParaRPr lang="en-US" dirty="0"/>
          </a:p>
        </p:txBody>
      </p:sp>
      <p:pic>
        <p:nvPicPr>
          <p:cNvPr id="10" name="Picture 9" descr="A screenshot of a computer&#10;&#10;AI-generated content may be incorrect.">
            <a:extLst>
              <a:ext uri="{FF2B5EF4-FFF2-40B4-BE49-F238E27FC236}">
                <a16:creationId xmlns:a16="http://schemas.microsoft.com/office/drawing/2014/main" id="{1BDCFAD8-0F43-2E5C-7601-66F541AA078E}"/>
              </a:ext>
            </a:extLst>
          </p:cNvPr>
          <p:cNvPicPr>
            <a:picLocks noChangeAspect="1"/>
          </p:cNvPicPr>
          <p:nvPr/>
        </p:nvPicPr>
        <p:blipFill>
          <a:blip r:embed="rId2"/>
          <a:stretch>
            <a:fillRect/>
          </a:stretch>
        </p:blipFill>
        <p:spPr>
          <a:xfrm>
            <a:off x="3973392" y="3429000"/>
            <a:ext cx="4071046" cy="3439887"/>
          </a:xfrm>
          <a:prstGeom prst="rect">
            <a:avLst/>
          </a:prstGeom>
        </p:spPr>
      </p:pic>
      <p:pic>
        <p:nvPicPr>
          <p:cNvPr id="11" name="Picture 10" descr="A screenshot of a computer&#10;&#10;AI-generated content may be incorrect.">
            <a:extLst>
              <a:ext uri="{FF2B5EF4-FFF2-40B4-BE49-F238E27FC236}">
                <a16:creationId xmlns:a16="http://schemas.microsoft.com/office/drawing/2014/main" id="{A9A4A92C-62FC-ED17-E6E4-06F217AB4E20}"/>
              </a:ext>
            </a:extLst>
          </p:cNvPr>
          <p:cNvPicPr>
            <a:picLocks noChangeAspect="1"/>
          </p:cNvPicPr>
          <p:nvPr/>
        </p:nvPicPr>
        <p:blipFill>
          <a:blip r:embed="rId3"/>
          <a:stretch>
            <a:fillRect/>
          </a:stretch>
        </p:blipFill>
        <p:spPr>
          <a:xfrm>
            <a:off x="8417522" y="3418114"/>
            <a:ext cx="3575671" cy="3439885"/>
          </a:xfrm>
          <a:prstGeom prst="rect">
            <a:avLst/>
          </a:prstGeom>
        </p:spPr>
      </p:pic>
      <p:pic>
        <p:nvPicPr>
          <p:cNvPr id="12" name="Picture 11" descr="A screenshot of a menu&#10;&#10;AI-generated content may be incorrect.">
            <a:extLst>
              <a:ext uri="{FF2B5EF4-FFF2-40B4-BE49-F238E27FC236}">
                <a16:creationId xmlns:a16="http://schemas.microsoft.com/office/drawing/2014/main" id="{8A1B627A-65EB-BD6D-5CE0-A1BC4B389960}"/>
              </a:ext>
            </a:extLst>
          </p:cNvPr>
          <p:cNvPicPr>
            <a:picLocks noChangeAspect="1"/>
          </p:cNvPicPr>
          <p:nvPr/>
        </p:nvPicPr>
        <p:blipFill>
          <a:blip r:embed="rId4"/>
          <a:stretch>
            <a:fillRect/>
          </a:stretch>
        </p:blipFill>
        <p:spPr>
          <a:xfrm>
            <a:off x="373501" y="3429000"/>
            <a:ext cx="3215396" cy="3439886"/>
          </a:xfrm>
          <a:prstGeom prst="rect">
            <a:avLst/>
          </a:prstGeom>
        </p:spPr>
      </p:pic>
    </p:spTree>
    <p:extLst>
      <p:ext uri="{BB962C8B-B14F-4D97-AF65-F5344CB8AC3E}">
        <p14:creationId xmlns:p14="http://schemas.microsoft.com/office/powerpoint/2010/main" val="3986998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9ACF3-596C-92A5-7AD1-A2B11C037104}"/>
              </a:ext>
            </a:extLst>
          </p:cNvPr>
          <p:cNvSpPr>
            <a:spLocks noGrp="1"/>
          </p:cNvSpPr>
          <p:nvPr>
            <p:ph type="title"/>
          </p:nvPr>
        </p:nvSpPr>
        <p:spPr>
          <a:xfrm>
            <a:off x="841248" y="841248"/>
            <a:ext cx="10479024" cy="557784"/>
          </a:xfrm>
        </p:spPr>
        <p:txBody>
          <a:bodyPr/>
          <a:lstStyle/>
          <a:p>
            <a:r>
              <a:rPr lang="en-US" dirty="0" err="1"/>
              <a:t>Αλληλε</a:t>
            </a:r>
            <a:r>
              <a:rPr lang="en-US" dirty="0"/>
              <a:t>π</a:t>
            </a:r>
            <a:r>
              <a:rPr lang="en-US" dirty="0" err="1"/>
              <a:t>ιδρ</a:t>
            </a:r>
            <a:r>
              <a:rPr lang="en-US" dirty="0"/>
              <a:t>α</a:t>
            </a:r>
            <a:r>
              <a:rPr lang="en-US" dirty="0" err="1"/>
              <a:t>ση</a:t>
            </a:r>
            <a:r>
              <a:rPr lang="en-US" dirty="0"/>
              <a:t> </a:t>
            </a:r>
            <a:r>
              <a:rPr lang="en-US" dirty="0" err="1"/>
              <a:t>χρηστη</a:t>
            </a:r>
            <a:br>
              <a:rPr lang="en-US" dirty="0"/>
            </a:br>
            <a:endParaRPr lang="en-US" dirty="0"/>
          </a:p>
        </p:txBody>
      </p:sp>
      <p:sp>
        <p:nvSpPr>
          <p:cNvPr id="5" name="Content Placeholder 4">
            <a:extLst>
              <a:ext uri="{FF2B5EF4-FFF2-40B4-BE49-F238E27FC236}">
                <a16:creationId xmlns:a16="http://schemas.microsoft.com/office/drawing/2014/main" id="{F275BAFA-03AB-7B89-1CA0-DC09783ECB36}"/>
              </a:ext>
            </a:extLst>
          </p:cNvPr>
          <p:cNvSpPr>
            <a:spLocks noGrp="1"/>
          </p:cNvSpPr>
          <p:nvPr>
            <p:ph sz="quarter" idx="13"/>
          </p:nvPr>
        </p:nvSpPr>
        <p:spPr>
          <a:xfrm>
            <a:off x="841248" y="1536827"/>
            <a:ext cx="2862072" cy="4479925"/>
          </a:xfrm>
        </p:spPr>
        <p:txBody>
          <a:bodyPr vert="horz" lIns="0" tIns="0" rIns="0" bIns="0" rtlCol="0" anchor="t">
            <a:normAutofit/>
          </a:bodyPr>
          <a:lstStyle/>
          <a:p>
            <a:pPr>
              <a:spcBef>
                <a:spcPts val="1000"/>
              </a:spcBef>
            </a:pPr>
            <a:r>
              <a:rPr lang="en-US" dirty="0" err="1"/>
              <a:t>Αφου</a:t>
            </a:r>
            <a:r>
              <a:rPr lang="en-US" dirty="0"/>
              <a:t> </a:t>
            </a:r>
            <a:r>
              <a:rPr lang="en-US" dirty="0" err="1"/>
              <a:t>συνδεθεί</a:t>
            </a:r>
            <a:r>
              <a:rPr lang="en-US" dirty="0"/>
              <a:t> ο </a:t>
            </a:r>
            <a:r>
              <a:rPr lang="en-US" dirty="0" err="1"/>
              <a:t>χρήστης</a:t>
            </a:r>
            <a:r>
              <a:rPr lang="en-US" dirty="0"/>
              <a:t> μπ</a:t>
            </a:r>
            <a:r>
              <a:rPr lang="en-US" dirty="0" err="1"/>
              <a:t>ορεί</a:t>
            </a:r>
            <a:r>
              <a:rPr lang="en-US" dirty="0"/>
              <a:t> να επ</a:t>
            </a:r>
            <a:r>
              <a:rPr lang="en-US" dirty="0" err="1"/>
              <a:t>ιλέξει</a:t>
            </a:r>
            <a:r>
              <a:rPr lang="en-US" dirty="0"/>
              <a:t> τα </a:t>
            </a:r>
            <a:r>
              <a:rPr lang="en-US" dirty="0" err="1"/>
              <a:t>εστι</a:t>
            </a:r>
            <a:r>
              <a:rPr lang="en-US" dirty="0"/>
              <a:t>α</a:t>
            </a:r>
            <a:r>
              <a:rPr lang="en-US" dirty="0" err="1"/>
              <a:t>τόρι</a:t>
            </a:r>
            <a:r>
              <a:rPr lang="en-US" dirty="0"/>
              <a:t>α. </a:t>
            </a:r>
            <a:r>
              <a:rPr lang="en-US" dirty="0" err="1"/>
              <a:t>Αφού</a:t>
            </a:r>
            <a:r>
              <a:rPr lang="en-US" dirty="0"/>
              <a:t> επ</a:t>
            </a:r>
            <a:r>
              <a:rPr lang="en-US" dirty="0" err="1"/>
              <a:t>ιλέξει</a:t>
            </a:r>
            <a:r>
              <a:rPr lang="en-US" dirty="0"/>
              <a:t> </a:t>
            </a:r>
            <a:r>
              <a:rPr lang="en-US" dirty="0" err="1"/>
              <a:t>εστι</a:t>
            </a:r>
            <a:r>
              <a:rPr lang="en-US" dirty="0"/>
              <a:t>α</a:t>
            </a:r>
            <a:r>
              <a:rPr lang="en-US" dirty="0" err="1"/>
              <a:t>τόριο</a:t>
            </a:r>
            <a:r>
              <a:rPr lang="en-US" dirty="0"/>
              <a:t> π</a:t>
            </a:r>
            <a:r>
              <a:rPr lang="en-US" dirty="0" err="1"/>
              <a:t>ηγ</a:t>
            </a:r>
            <a:r>
              <a:rPr lang="en-US" dirty="0"/>
              <a:t>α</a:t>
            </a:r>
            <a:r>
              <a:rPr lang="en-US" dirty="0" err="1"/>
              <a:t>ίνει</a:t>
            </a:r>
            <a:r>
              <a:rPr lang="en-US" dirty="0"/>
              <a:t> </a:t>
            </a:r>
            <a:r>
              <a:rPr lang="en-US" dirty="0" err="1"/>
              <a:t>στην</a:t>
            </a:r>
            <a:r>
              <a:rPr lang="en-US" dirty="0"/>
              <a:t> </a:t>
            </a:r>
            <a:r>
              <a:rPr lang="en-US" dirty="0" err="1"/>
              <a:t>φόρμ</a:t>
            </a:r>
            <a:r>
              <a:rPr lang="en-US" dirty="0"/>
              <a:t>α και </a:t>
            </a:r>
            <a:r>
              <a:rPr lang="en-US" dirty="0" err="1"/>
              <a:t>συμ</a:t>
            </a:r>
            <a:r>
              <a:rPr lang="en-US" dirty="0"/>
              <a:t>π</a:t>
            </a:r>
            <a:r>
              <a:rPr lang="en-US" dirty="0" err="1"/>
              <a:t>ληρώνει</a:t>
            </a:r>
            <a:r>
              <a:rPr lang="en-US" dirty="0"/>
              <a:t> </a:t>
            </a:r>
            <a:r>
              <a:rPr lang="en-US" dirty="0" err="1"/>
              <a:t>το</a:t>
            </a:r>
            <a:r>
              <a:rPr lang="en-US" dirty="0"/>
              <a:t> id </a:t>
            </a:r>
            <a:r>
              <a:rPr lang="en-US" dirty="0" err="1"/>
              <a:t>του</a:t>
            </a:r>
            <a:r>
              <a:rPr lang="en-US" dirty="0"/>
              <a:t> </a:t>
            </a:r>
            <a:r>
              <a:rPr lang="en-US" dirty="0" err="1"/>
              <a:t>εστι</a:t>
            </a:r>
            <a:r>
              <a:rPr lang="en-US" dirty="0"/>
              <a:t>α</a:t>
            </a:r>
            <a:r>
              <a:rPr lang="en-US" dirty="0" err="1"/>
              <a:t>τορίου</a:t>
            </a:r>
            <a:r>
              <a:rPr lang="en-US" dirty="0"/>
              <a:t>, </a:t>
            </a:r>
            <a:r>
              <a:rPr lang="en-US" dirty="0" err="1"/>
              <a:t>την</a:t>
            </a:r>
            <a:r>
              <a:rPr lang="en-US" dirty="0"/>
              <a:t> </a:t>
            </a:r>
            <a:r>
              <a:rPr lang="en-US" dirty="0" err="1"/>
              <a:t>ημερομηνί</a:t>
            </a:r>
            <a:r>
              <a:rPr lang="en-US" dirty="0"/>
              <a:t>α, </a:t>
            </a:r>
            <a:r>
              <a:rPr lang="en-US" dirty="0" err="1"/>
              <a:t>την</a:t>
            </a:r>
            <a:r>
              <a:rPr lang="en-US" dirty="0"/>
              <a:t> </a:t>
            </a:r>
            <a:r>
              <a:rPr lang="en-US" dirty="0" err="1"/>
              <a:t>ώρ</a:t>
            </a:r>
            <a:r>
              <a:rPr lang="en-US" dirty="0"/>
              <a:t>α και </a:t>
            </a:r>
            <a:r>
              <a:rPr lang="en-US" dirty="0" err="1"/>
              <a:t>τον</a:t>
            </a:r>
            <a:r>
              <a:rPr lang="en-US" dirty="0"/>
              <a:t> α</a:t>
            </a:r>
            <a:r>
              <a:rPr lang="en-US" dirty="0" err="1"/>
              <a:t>ριθμό</a:t>
            </a:r>
            <a:r>
              <a:rPr lang="en-US" dirty="0"/>
              <a:t> </a:t>
            </a:r>
            <a:r>
              <a:rPr lang="en-US" dirty="0" err="1"/>
              <a:t>των</a:t>
            </a:r>
            <a:r>
              <a:rPr lang="en-US" dirty="0"/>
              <a:t> α</a:t>
            </a:r>
            <a:r>
              <a:rPr lang="en-US" dirty="0" err="1"/>
              <a:t>τόμων</a:t>
            </a:r>
            <a:r>
              <a:rPr lang="en-US" dirty="0"/>
              <a:t>.</a:t>
            </a:r>
            <a:endParaRPr lang="en-US" dirty="0">
              <a:solidFill>
                <a:srgbClr val="000000"/>
              </a:solidFill>
            </a:endParaRPr>
          </a:p>
          <a:p>
            <a:pPr>
              <a:spcBef>
                <a:spcPts val="1000"/>
              </a:spcBef>
            </a:pPr>
            <a:endParaRPr lang="en-US" dirty="0">
              <a:solidFill>
                <a:srgbClr val="000000"/>
              </a:solidFill>
            </a:endParaRPr>
          </a:p>
          <a:p>
            <a:endParaRPr lang="en-US" dirty="0"/>
          </a:p>
        </p:txBody>
      </p:sp>
      <p:sp>
        <p:nvSpPr>
          <p:cNvPr id="6" name="Content Placeholder 5">
            <a:extLst>
              <a:ext uri="{FF2B5EF4-FFF2-40B4-BE49-F238E27FC236}">
                <a16:creationId xmlns:a16="http://schemas.microsoft.com/office/drawing/2014/main" id="{8CADD977-4332-7D76-F599-EBBFE0504DF5}"/>
              </a:ext>
            </a:extLst>
          </p:cNvPr>
          <p:cNvSpPr>
            <a:spLocks noGrp="1"/>
          </p:cNvSpPr>
          <p:nvPr>
            <p:ph sz="quarter" idx="14"/>
          </p:nvPr>
        </p:nvSpPr>
        <p:spPr>
          <a:xfrm>
            <a:off x="4791456" y="1536827"/>
            <a:ext cx="5650992" cy="4480560"/>
          </a:xfrm>
        </p:spPr>
        <p:txBody>
          <a:bodyPr vert="horz" lIns="0" tIns="0" rIns="0" bIns="0" rtlCol="0" anchor="t">
            <a:normAutofit/>
          </a:bodyPr>
          <a:lstStyle/>
          <a:p>
            <a:r>
              <a:rPr lang="en-US" err="1"/>
              <a:t>Αφού</a:t>
            </a:r>
            <a:r>
              <a:rPr lang="en-US"/>
              <a:t> επ</a:t>
            </a:r>
            <a:r>
              <a:rPr lang="en-US" err="1"/>
              <a:t>ιλέξει</a:t>
            </a:r>
            <a:r>
              <a:rPr lang="en-US"/>
              <a:t> </a:t>
            </a:r>
            <a:r>
              <a:rPr lang="en-US" err="1"/>
              <a:t>εστι</a:t>
            </a:r>
            <a:r>
              <a:rPr lang="en-US"/>
              <a:t>α</a:t>
            </a:r>
            <a:r>
              <a:rPr lang="en-US" err="1"/>
              <a:t>τόριο</a:t>
            </a:r>
            <a:r>
              <a:rPr lang="en-US"/>
              <a:t> π</a:t>
            </a:r>
            <a:r>
              <a:rPr lang="en-US" err="1"/>
              <a:t>ηγ</a:t>
            </a:r>
            <a:r>
              <a:rPr lang="en-US"/>
              <a:t>α</a:t>
            </a:r>
            <a:r>
              <a:rPr lang="en-US" err="1"/>
              <a:t>ίνει</a:t>
            </a:r>
            <a:r>
              <a:rPr lang="en-US"/>
              <a:t> </a:t>
            </a:r>
            <a:r>
              <a:rPr lang="en-US" err="1"/>
              <a:t>στην</a:t>
            </a:r>
            <a:r>
              <a:rPr lang="en-US"/>
              <a:t> </a:t>
            </a:r>
            <a:r>
              <a:rPr lang="en-US" err="1"/>
              <a:t>φόρμ</a:t>
            </a:r>
            <a:r>
              <a:rPr lang="en-US"/>
              <a:t>α και </a:t>
            </a:r>
            <a:r>
              <a:rPr lang="en-US" err="1"/>
              <a:t>συμ</a:t>
            </a:r>
            <a:r>
              <a:rPr lang="en-US"/>
              <a:t>π</a:t>
            </a:r>
            <a:r>
              <a:rPr lang="en-US" err="1"/>
              <a:t>ληρώνει</a:t>
            </a:r>
            <a:r>
              <a:rPr lang="en-US"/>
              <a:t> </a:t>
            </a:r>
            <a:r>
              <a:rPr lang="en-US" err="1"/>
              <a:t>το</a:t>
            </a:r>
            <a:r>
              <a:rPr lang="en-US"/>
              <a:t> id </a:t>
            </a:r>
            <a:r>
              <a:rPr lang="en-US" err="1"/>
              <a:t>του</a:t>
            </a:r>
            <a:r>
              <a:rPr lang="en-US"/>
              <a:t> </a:t>
            </a:r>
            <a:r>
              <a:rPr lang="en-US" err="1"/>
              <a:t>εστι</a:t>
            </a:r>
            <a:r>
              <a:rPr lang="en-US"/>
              <a:t>α</a:t>
            </a:r>
            <a:r>
              <a:rPr lang="en-US" err="1"/>
              <a:t>τορίου</a:t>
            </a:r>
            <a:r>
              <a:rPr lang="en-US"/>
              <a:t>, </a:t>
            </a:r>
            <a:r>
              <a:rPr lang="en-US" err="1"/>
              <a:t>την</a:t>
            </a:r>
            <a:r>
              <a:rPr lang="en-US"/>
              <a:t> </a:t>
            </a:r>
            <a:r>
              <a:rPr lang="en-US" err="1"/>
              <a:t>ημερομηνί</a:t>
            </a:r>
            <a:r>
              <a:rPr lang="en-US"/>
              <a:t>α, </a:t>
            </a:r>
            <a:r>
              <a:rPr lang="en-US" err="1"/>
              <a:t>την</a:t>
            </a:r>
            <a:r>
              <a:rPr lang="en-US"/>
              <a:t> </a:t>
            </a:r>
            <a:r>
              <a:rPr lang="en-US" err="1"/>
              <a:t>ώρ</a:t>
            </a:r>
            <a:r>
              <a:rPr lang="en-US"/>
              <a:t>α και </a:t>
            </a:r>
            <a:r>
              <a:rPr lang="en-US" err="1"/>
              <a:t>τον</a:t>
            </a:r>
            <a:r>
              <a:rPr lang="en-US"/>
              <a:t> α</a:t>
            </a:r>
            <a:r>
              <a:rPr lang="en-US" err="1"/>
              <a:t>ριθμό</a:t>
            </a:r>
            <a:r>
              <a:rPr lang="en-US"/>
              <a:t> </a:t>
            </a:r>
            <a:r>
              <a:rPr lang="en-US" err="1"/>
              <a:t>των</a:t>
            </a:r>
            <a:r>
              <a:rPr lang="en-US"/>
              <a:t> α</a:t>
            </a:r>
            <a:r>
              <a:rPr lang="en-US" err="1"/>
              <a:t>τόμων</a:t>
            </a:r>
            <a:r>
              <a:rPr lang="en-US"/>
              <a:t>.</a:t>
            </a:r>
            <a:endParaRPr lang="en-US">
              <a:solidFill>
                <a:srgbClr val="000000"/>
              </a:solidFill>
            </a:endParaRPr>
          </a:p>
          <a:p>
            <a:endParaRPr lang="en-US" dirty="0"/>
          </a:p>
          <a:p>
            <a:endParaRPr lang="en-US" dirty="0"/>
          </a:p>
        </p:txBody>
      </p:sp>
      <p:sp>
        <p:nvSpPr>
          <p:cNvPr id="4" name="Slide Number Placeholder 3">
            <a:extLst>
              <a:ext uri="{FF2B5EF4-FFF2-40B4-BE49-F238E27FC236}">
                <a16:creationId xmlns:a16="http://schemas.microsoft.com/office/drawing/2014/main" id="{69EB7C78-0890-627E-C852-B11CAB85CFE7}"/>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8</a:t>
            </a:fld>
            <a:endParaRPr lang="en-US" dirty="0"/>
          </a:p>
        </p:txBody>
      </p:sp>
      <p:pic>
        <p:nvPicPr>
          <p:cNvPr id="3" name="Picture 2" descr="A screenshot of a phone&#10;&#10;AI-generated content may be incorrect.">
            <a:extLst>
              <a:ext uri="{FF2B5EF4-FFF2-40B4-BE49-F238E27FC236}">
                <a16:creationId xmlns:a16="http://schemas.microsoft.com/office/drawing/2014/main" id="{25A56078-80F0-1EE5-1BEB-5372C1428835}"/>
              </a:ext>
            </a:extLst>
          </p:cNvPr>
          <p:cNvPicPr>
            <a:picLocks noChangeAspect="1"/>
          </p:cNvPicPr>
          <p:nvPr/>
        </p:nvPicPr>
        <p:blipFill>
          <a:blip r:embed="rId2"/>
          <a:stretch>
            <a:fillRect/>
          </a:stretch>
        </p:blipFill>
        <p:spPr>
          <a:xfrm>
            <a:off x="7616532" y="3776382"/>
            <a:ext cx="3099758" cy="3081618"/>
          </a:xfrm>
          <a:prstGeom prst="rect">
            <a:avLst/>
          </a:prstGeom>
        </p:spPr>
      </p:pic>
      <p:pic>
        <p:nvPicPr>
          <p:cNvPr id="8" name="Picture 7" descr="A screenshot of a social media post&#10;&#10;AI-generated content may be incorrect.">
            <a:extLst>
              <a:ext uri="{FF2B5EF4-FFF2-40B4-BE49-F238E27FC236}">
                <a16:creationId xmlns:a16="http://schemas.microsoft.com/office/drawing/2014/main" id="{4ABC7060-FEB1-6634-3D94-3C21BCF8D293}"/>
              </a:ext>
            </a:extLst>
          </p:cNvPr>
          <p:cNvPicPr>
            <a:picLocks noChangeAspect="1"/>
          </p:cNvPicPr>
          <p:nvPr/>
        </p:nvPicPr>
        <p:blipFill>
          <a:blip r:embed="rId3"/>
          <a:stretch>
            <a:fillRect/>
          </a:stretch>
        </p:blipFill>
        <p:spPr>
          <a:xfrm>
            <a:off x="514710" y="3776382"/>
            <a:ext cx="2847815" cy="3081618"/>
          </a:xfrm>
          <a:prstGeom prst="rect">
            <a:avLst/>
          </a:prstGeom>
        </p:spPr>
      </p:pic>
      <p:pic>
        <p:nvPicPr>
          <p:cNvPr id="7" name="Picture 6" descr="A screenshot of a phone&#10;&#10;AI-generated content may be incorrect.">
            <a:extLst>
              <a:ext uri="{FF2B5EF4-FFF2-40B4-BE49-F238E27FC236}">
                <a16:creationId xmlns:a16="http://schemas.microsoft.com/office/drawing/2014/main" id="{8A16E0BB-6EBE-3CB3-3195-989D00ED58CF}"/>
              </a:ext>
            </a:extLst>
          </p:cNvPr>
          <p:cNvPicPr>
            <a:picLocks noChangeAspect="1"/>
          </p:cNvPicPr>
          <p:nvPr/>
        </p:nvPicPr>
        <p:blipFill>
          <a:blip r:embed="rId4"/>
          <a:stretch>
            <a:fillRect/>
          </a:stretch>
        </p:blipFill>
        <p:spPr>
          <a:xfrm>
            <a:off x="4377176" y="3779108"/>
            <a:ext cx="2222568" cy="3078892"/>
          </a:xfrm>
          <a:prstGeom prst="rect">
            <a:avLst/>
          </a:prstGeom>
        </p:spPr>
      </p:pic>
    </p:spTree>
    <p:extLst>
      <p:ext uri="{BB962C8B-B14F-4D97-AF65-F5344CB8AC3E}">
        <p14:creationId xmlns:p14="http://schemas.microsoft.com/office/powerpoint/2010/main" val="4050281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6F643-9DF2-B730-72CE-75663E4FF0DF}"/>
              </a:ext>
            </a:extLst>
          </p:cNvPr>
          <p:cNvSpPr>
            <a:spLocks noGrp="1"/>
          </p:cNvSpPr>
          <p:nvPr>
            <p:ph type="title"/>
          </p:nvPr>
        </p:nvSpPr>
        <p:spPr>
          <a:xfrm>
            <a:off x="841248" y="841248"/>
            <a:ext cx="10479024" cy="557784"/>
          </a:xfrm>
        </p:spPr>
        <p:txBody>
          <a:bodyPr/>
          <a:lstStyle/>
          <a:p>
            <a:r>
              <a:rPr lang="en-US" dirty="0" err="1"/>
              <a:t>Προφιλ</a:t>
            </a:r>
            <a:r>
              <a:rPr lang="en-US" dirty="0"/>
              <a:t> </a:t>
            </a:r>
            <a:r>
              <a:rPr lang="en-US" dirty="0" err="1"/>
              <a:t>χρηστη</a:t>
            </a:r>
          </a:p>
        </p:txBody>
      </p:sp>
      <p:sp>
        <p:nvSpPr>
          <p:cNvPr id="5" name="Content Placeholder 4">
            <a:extLst>
              <a:ext uri="{FF2B5EF4-FFF2-40B4-BE49-F238E27FC236}">
                <a16:creationId xmlns:a16="http://schemas.microsoft.com/office/drawing/2014/main" id="{AFF29AD4-BB7A-FB89-7276-12ECA4CCCE53}"/>
              </a:ext>
            </a:extLst>
          </p:cNvPr>
          <p:cNvSpPr>
            <a:spLocks noGrp="1"/>
          </p:cNvSpPr>
          <p:nvPr>
            <p:ph sz="quarter" idx="13"/>
          </p:nvPr>
        </p:nvSpPr>
        <p:spPr>
          <a:xfrm>
            <a:off x="841248" y="1536827"/>
            <a:ext cx="2862072" cy="4479925"/>
          </a:xfrm>
        </p:spPr>
        <p:txBody>
          <a:bodyPr vert="horz" lIns="0" tIns="0" rIns="0" bIns="0" rtlCol="0" anchor="t">
            <a:normAutofit/>
          </a:bodyPr>
          <a:lstStyle/>
          <a:p>
            <a:r>
              <a:rPr lang="en-US" dirty="0" err="1"/>
              <a:t>Προ</a:t>
            </a:r>
            <a:r>
              <a:rPr lang="en-US" dirty="0"/>
              <a:t>β</a:t>
            </a:r>
            <a:r>
              <a:rPr lang="en-US" dirty="0" err="1"/>
              <a:t>ολή</a:t>
            </a:r>
            <a:r>
              <a:rPr lang="en-US" dirty="0"/>
              <a:t> </a:t>
            </a:r>
            <a:r>
              <a:rPr lang="en-US" dirty="0" err="1"/>
              <a:t>Κράτησης</a:t>
            </a:r>
            <a:r>
              <a:rPr lang="en-US" dirty="0"/>
              <a:t> </a:t>
            </a:r>
          </a:p>
          <a:p>
            <a:r>
              <a:rPr lang="en-US" dirty="0"/>
              <a:t>Επ</a:t>
            </a:r>
            <a:r>
              <a:rPr lang="en-US" dirty="0" err="1"/>
              <a:t>εξεργ</a:t>
            </a:r>
            <a:r>
              <a:rPr lang="en-US" dirty="0"/>
              <a:t>α</a:t>
            </a:r>
            <a:r>
              <a:rPr lang="en-US" dirty="0" err="1"/>
              <a:t>σί</a:t>
            </a:r>
            <a:r>
              <a:rPr lang="en-US" dirty="0"/>
              <a:t>α </a:t>
            </a:r>
            <a:r>
              <a:rPr lang="en-US" dirty="0" err="1"/>
              <a:t>Κράτησης</a:t>
            </a:r>
          </a:p>
          <a:p>
            <a:r>
              <a:rPr lang="en-US" dirty="0" err="1"/>
              <a:t>Δι</a:t>
            </a:r>
            <a:r>
              <a:rPr lang="en-US" dirty="0"/>
              <a:t>α</a:t>
            </a:r>
            <a:r>
              <a:rPr lang="en-US" dirty="0" err="1"/>
              <a:t>γρ</a:t>
            </a:r>
            <a:r>
              <a:rPr lang="en-US" dirty="0"/>
              <a:t>α</a:t>
            </a:r>
            <a:r>
              <a:rPr lang="en-US" dirty="0" err="1"/>
              <a:t>φή</a:t>
            </a:r>
            <a:r>
              <a:rPr lang="en-US" dirty="0"/>
              <a:t> </a:t>
            </a:r>
            <a:r>
              <a:rPr lang="en-US" dirty="0" err="1"/>
              <a:t>Κράτησης</a:t>
            </a:r>
          </a:p>
          <a:p>
            <a:r>
              <a:rPr lang="en-US" dirty="0" err="1"/>
              <a:t>Προ</a:t>
            </a:r>
            <a:r>
              <a:rPr lang="en-US" dirty="0"/>
              <a:t>β</a:t>
            </a:r>
            <a:r>
              <a:rPr lang="en-US" dirty="0" err="1"/>
              <a:t>ολή</a:t>
            </a:r>
            <a:r>
              <a:rPr lang="en-US" dirty="0"/>
              <a:t> email</a:t>
            </a:r>
          </a:p>
          <a:p>
            <a:endParaRPr lang="en-US" dirty="0"/>
          </a:p>
        </p:txBody>
      </p:sp>
      <p:sp>
        <p:nvSpPr>
          <p:cNvPr id="4" name="Slide Number Placeholder 3">
            <a:extLst>
              <a:ext uri="{FF2B5EF4-FFF2-40B4-BE49-F238E27FC236}">
                <a16:creationId xmlns:a16="http://schemas.microsoft.com/office/drawing/2014/main" id="{D425AA3C-075D-E8DD-D48B-DA9E07CBE09F}"/>
              </a:ext>
            </a:extLst>
          </p:cNvPr>
          <p:cNvSpPr>
            <a:spLocks noGrp="1"/>
          </p:cNvSpPr>
          <p:nvPr>
            <p:ph type="sldNum" sz="quarter" idx="11"/>
          </p:nvPr>
        </p:nvSpPr>
        <p:spPr>
          <a:xfrm>
            <a:off x="10917936" y="6385422"/>
            <a:ext cx="843264" cy="288000"/>
          </a:xfrm>
        </p:spPr>
        <p:txBody>
          <a:bodyPr/>
          <a:lstStyle/>
          <a:p>
            <a:fld id="{B67B645E-C5E5-4727-B977-D372A0AA71D9}" type="slidenum">
              <a:rPr lang="en-US" smtClean="0"/>
              <a:pPr/>
              <a:t>9</a:t>
            </a:fld>
            <a:endParaRPr lang="en-US" dirty="0"/>
          </a:p>
        </p:txBody>
      </p:sp>
      <p:pic>
        <p:nvPicPr>
          <p:cNvPr id="8" name="Content Placeholder 7" descr="A screenshot of a phone&#10;&#10;AI-generated content may be incorrect.">
            <a:extLst>
              <a:ext uri="{FF2B5EF4-FFF2-40B4-BE49-F238E27FC236}">
                <a16:creationId xmlns:a16="http://schemas.microsoft.com/office/drawing/2014/main" id="{AE3441A2-59A2-5189-B6E9-53AAC2486B2D}"/>
              </a:ext>
            </a:extLst>
          </p:cNvPr>
          <p:cNvPicPr>
            <a:picLocks noGrp="1" noChangeAspect="1"/>
          </p:cNvPicPr>
          <p:nvPr>
            <p:ph sz="quarter" idx="14"/>
          </p:nvPr>
        </p:nvPicPr>
        <p:blipFill>
          <a:blip r:embed="rId2"/>
          <a:stretch>
            <a:fillRect/>
          </a:stretch>
        </p:blipFill>
        <p:spPr>
          <a:xfrm>
            <a:off x="4602111" y="514923"/>
            <a:ext cx="6308038" cy="6009501"/>
          </a:xfrm>
        </p:spPr>
      </p:pic>
    </p:spTree>
    <p:extLst>
      <p:ext uri="{BB962C8B-B14F-4D97-AF65-F5344CB8AC3E}">
        <p14:creationId xmlns:p14="http://schemas.microsoft.com/office/powerpoint/2010/main" val="558281240"/>
      </p:ext>
    </p:extLst>
  </p:cSld>
  <p:clrMapOvr>
    <a:masterClrMapping/>
  </p:clrMapOvr>
</p:sld>
</file>

<file path=ppt/theme/theme1.xml><?xml version="1.0" encoding="utf-8"?>
<a:theme xmlns:a="http://schemas.openxmlformats.org/drawingml/2006/main" name="Custom">
  <a:themeElements>
    <a:clrScheme name="TM66835393">
      <a:dk1>
        <a:srgbClr val="000000"/>
      </a:dk1>
      <a:lt1>
        <a:srgbClr val="FFFFFF"/>
      </a:lt1>
      <a:dk2>
        <a:srgbClr val="44546A"/>
      </a:dk2>
      <a:lt2>
        <a:srgbClr val="E7E6E6"/>
      </a:lt2>
      <a:accent1>
        <a:srgbClr val="55BC7E"/>
      </a:accent1>
      <a:accent2>
        <a:srgbClr val="FFC330"/>
      </a:accent2>
      <a:accent3>
        <a:srgbClr val="BE80FF"/>
      </a:accent3>
      <a:accent4>
        <a:srgbClr val="FF8345"/>
      </a:accent4>
      <a:accent5>
        <a:srgbClr val="FF70BF"/>
      </a:accent5>
      <a:accent6>
        <a:srgbClr val="60A2F5"/>
      </a:accent6>
      <a:hlink>
        <a:srgbClr val="5C4EDC"/>
      </a:hlink>
      <a:folHlink>
        <a:srgbClr val="7FC5FF"/>
      </a:folHlink>
    </a:clrScheme>
    <a:fontScheme name="Custom 32">
      <a:majorFont>
        <a:latin typeface="Aptos"/>
        <a:ea typeface=""/>
        <a:cs typeface=""/>
      </a:majorFont>
      <a:minorFont>
        <a:latin typeface="Apto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flip="none" rotWithShape="1">
          <a:gsLst>
            <a:gs pos="18000">
              <a:schemeClr val="accent1">
                <a:lumMod val="5000"/>
                <a:lumOff val="95000"/>
              </a:schemeClr>
            </a:gs>
            <a:gs pos="100000">
              <a:schemeClr val="accent3">
                <a:alpha val="71000"/>
              </a:schemeClr>
            </a:gs>
          </a:gsLst>
          <a:path path="circle">
            <a:fillToRect l="100000" b="100000"/>
          </a:path>
          <a:tileRect t="-100000" r="-100000"/>
        </a:gradFill>
        <a:ln>
          <a:noFill/>
        </a:ln>
        <a:effectLst>
          <a:outerShdw blurRad="330200" dist="304800" dir="5400000" algn="t" rotWithShape="0">
            <a:prstClr val="black">
              <a:alpha val="39000"/>
            </a:prstClr>
          </a:outerShdw>
        </a:effectLst>
      </a:spPr>
      <a:bodyPr rtlCol="0" anchor="ctr"/>
      <a:lstStyle>
        <a:defPPr algn="ctr">
          <a:defRPr>
            <a:solidFill>
              <a:schemeClr val="lt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66835393_win32_SD_v3" id="{4170EB69-3ACE-4C18-BE4C-C6CBD8BF8A79}" vid="{8A480AB3-AE5D-4813-AA67-ADACC5EA6C3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9" ma:contentTypeDescription="Create a new document." ma:contentTypeScope="" ma:versionID="6a914531ae0f23be31da2eba1f3b42a9">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ae00154c9e66547f022c4923f88826d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46EB691-4DD5-4558-B7D1-3EA8CC81E28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247F30-5811-40C0-99EC-CF53200590BE}">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55E72E99-0076-433E-AD3A-575A11FAB73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417</Words>
  <Application>Microsoft Office PowerPoint</Application>
  <PresentationFormat>Widescreen</PresentationFormat>
  <Paragraphs>108</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Custom</vt:lpstr>
      <vt:lpstr>Mobile &amp; Distributed Systems </vt:lpstr>
      <vt:lpstr>ΣΚΟΠΟΣ ΤΗΣ ΕΦΑΡΜΟΓΗΣ</vt:lpstr>
      <vt:lpstr>Λειτουργειεσ χρηστη </vt:lpstr>
      <vt:lpstr>Τεχνολογιεσ</vt:lpstr>
      <vt:lpstr>ΑΡΧΙΤΕΚΤΟΝΙΚΗ ΕΦΑΡΜΟΓΗΣ</vt:lpstr>
      <vt:lpstr>ΔΟΜΗ βασησ δεδομενων</vt:lpstr>
      <vt:lpstr>Συνδεση και εγγραφη χρηστη</vt:lpstr>
      <vt:lpstr>Αλληλεπιδραση χρηστη </vt:lpstr>
      <vt:lpstr>Προφιλ χρηστη</vt:lpstr>
      <vt:lpstr>DEMO ΕΦΑΡΜΟΓΗΣ</vt:lpstr>
      <vt:lpstr>Προβληματα κατα την αναπτυξη τησ εφαρμογησ</vt:lpstr>
      <vt:lpstr>Συμπερασματα και παρατηρησεισ</vt:lpstr>
      <vt:lpstr>Ευχαριστώ για την προσοχή σας!</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467</cp:revision>
  <dcterms:created xsi:type="dcterms:W3CDTF">2025-05-08T10:43:35Z</dcterms:created>
  <dcterms:modified xsi:type="dcterms:W3CDTF">2025-05-09T15:08:04Z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